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3" r:id="rId2"/>
    <p:sldId id="257" r:id="rId3"/>
    <p:sldId id="258" r:id="rId4"/>
    <p:sldId id="259" r:id="rId5"/>
    <p:sldId id="264" r:id="rId6"/>
    <p:sldId id="263" r:id="rId7"/>
    <p:sldId id="262" r:id="rId8"/>
    <p:sldId id="267" r:id="rId9"/>
    <p:sldId id="269" r:id="rId10"/>
    <p:sldId id="270" r:id="rId11"/>
    <p:sldId id="272" r:id="rId12"/>
    <p:sldId id="275" r:id="rId13"/>
    <p:sldId id="274" r:id="rId14"/>
    <p:sldId id="273" r:id="rId15"/>
    <p:sldId id="277" r:id="rId16"/>
    <p:sldId id="276" r:id="rId17"/>
    <p:sldId id="279" r:id="rId18"/>
    <p:sldId id="278" r:id="rId19"/>
    <p:sldId id="280" r:id="rId20"/>
    <p:sldId id="281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C79C91-BCDE-405A-9B32-04A450EED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823CA15-7190-4DFA-B113-9BE61849B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B22536-9988-42B4-8DD9-DD50E6997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D976-53E6-4184-A6C4-AA539F3A309F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81D4AD-FCD0-440C-8DB7-0B64EAD15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A0DC0F-99B1-4670-B18B-1F6C658D5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DA90-374F-4C71-9E6D-877EB3155C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940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650629-7BB2-4D00-A10D-0DC7AF7EA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3A0D746-4C73-4F24-99D9-3AECB5144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BC5120-E31E-494D-B745-C7026CF66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D976-53E6-4184-A6C4-AA539F3A309F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961AF3-949C-46C3-8473-2FF160A7A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09028B-04DF-4E62-BE87-196948220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DA90-374F-4C71-9E6D-877EB3155C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85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D6F6ADE-677D-451B-960B-7A1257F4B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C2999A3-4201-4267-AE5F-BB4DCAAAD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AFDD0E-B70A-467F-861B-55EAF6206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D976-53E6-4184-A6C4-AA539F3A309F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CD5C74-BDD8-4B73-8BF4-A6B7C288D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12C3A3-1465-4F74-8A71-A56D6F57F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DA90-374F-4C71-9E6D-877EB3155C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70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054A2F-D1F3-401E-A2D1-CFC74A310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8D996B-660F-4662-89CD-9810ABC31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06517D-5A1D-492A-83E2-EC551F642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D976-53E6-4184-A6C4-AA539F3A309F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01E6BB-EA98-450B-B94B-2D93AEC6D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248670-E6AC-450A-BD2E-AC7C0F5E5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DA90-374F-4C71-9E6D-877EB3155C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098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FED2D7-606F-4A3F-9E34-937EF53BC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41FA33-00BF-45C7-B4A6-96BF4AF43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57069C-F525-470D-BB41-E5B6EEC8C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D976-53E6-4184-A6C4-AA539F3A309F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0D2112-D461-48C4-9402-8D3A2EF69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B4813-A89B-4F04-8F0F-5F287658C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DA90-374F-4C71-9E6D-877EB3155C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20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7B2981-F45B-427F-9DF2-AFE75D453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732468-D9E4-4213-8A04-9747B95B0A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EBD6E84-B602-477B-8D69-F54002601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57BE82-1D56-4B31-B5C6-276FBC465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D976-53E6-4184-A6C4-AA539F3A309F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749C78-F93B-4EDA-BA6A-667DD05EB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84D847-CB4E-4DC7-BB81-2FE5253A9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DA90-374F-4C71-9E6D-877EB3155C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46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97148C-711C-4BCA-A872-2903D2A21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1BA89C-0ADE-4FBA-9C1F-F061863BA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324843B-12C7-480B-85B0-7B70AF35B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39DCC51-E94A-4CA8-B82A-AD9A9392CC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85B9AE7-ECFC-4259-9F4E-DFB65417FB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3E857E0-6838-4C06-907B-C9BADD52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D976-53E6-4184-A6C4-AA539F3A309F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D5188C6-F967-4499-8C5F-8012B2AF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6B75101-8528-4526-99DA-6EB4ADC4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DA90-374F-4C71-9E6D-877EB3155C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152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91064D-DBF8-49A7-88E1-74AB3A56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DEA3672-21AD-4F84-B560-F077C44FD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D976-53E6-4184-A6C4-AA539F3A309F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41FB99-D410-4D6A-BBA6-25A55F9FB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1CF1324-29B8-47C5-AECE-DF13D152D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DA90-374F-4C71-9E6D-877EB3155C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235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37C2478-DE22-4914-979C-E50BB4BED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D976-53E6-4184-A6C4-AA539F3A309F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2D7C54C-EFEA-44D1-9FEB-26D6013D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BDA84D-FC58-4DF0-9EF0-C40339B2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DA90-374F-4C71-9E6D-877EB3155C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294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F2615B-95D5-40CA-B069-9355D48FA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949518-DE25-4F5E-893C-73A5148F5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6589D9-9B2A-4A86-88DB-92F21F2DA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DB94AD-5611-45F4-A895-3EB39F62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D976-53E6-4184-A6C4-AA539F3A309F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8BF497B-1391-4969-8652-522260F72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CBC734-A4EF-4344-8AD9-6AEDC6F66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DA90-374F-4C71-9E6D-877EB3155C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02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1A8844-D334-4199-8580-32C8D3116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F787069-1DA0-4A07-9268-834D27323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26EFC1-F04D-4EF1-A19C-B2BCA9288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1B8170-47DF-4988-86B1-A56EC22BC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D976-53E6-4184-A6C4-AA539F3A309F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8705EC-322E-4C8B-9A3C-5B5ABF104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1EE9B2-AAF9-404A-93C1-6C1761D71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DA90-374F-4C71-9E6D-877EB3155C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69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0AEA019-CA39-47C4-AD1B-2B9D76AAC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FCA238-ECC7-4FB0-9931-EEB3D4C2D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6D332F-DA04-45BD-9BDC-3E2F3EB706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D976-53E6-4184-A6C4-AA539F3A309F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51B15C-201A-4613-8461-545069B3D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7AEF11-C40F-42F8-8F44-D66D8782C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2DA90-374F-4C71-9E6D-877EB3155C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17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1"/>
          </a:p>
        </p:txBody>
      </p:sp>
      <p:sp>
        <p:nvSpPr>
          <p:cNvPr id="5" name="PubHalfFrame"/>
          <p:cNvSpPr>
            <a:spLocks noEditPoints="1" noChangeArrowheads="1"/>
          </p:cNvSpPr>
          <p:nvPr/>
        </p:nvSpPr>
        <p:spPr bwMode="auto">
          <a:xfrm>
            <a:off x="190051" y="170346"/>
            <a:ext cx="1219202" cy="1324967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fr-FR" sz="1801"/>
          </a:p>
        </p:txBody>
      </p:sp>
      <p:sp>
        <p:nvSpPr>
          <p:cNvPr id="11" name="PubHalfFrame"/>
          <p:cNvSpPr>
            <a:spLocks noEditPoints="1" noChangeArrowheads="1"/>
          </p:cNvSpPr>
          <p:nvPr/>
        </p:nvSpPr>
        <p:spPr bwMode="auto">
          <a:xfrm rot="5400000">
            <a:off x="10504843" y="117464"/>
            <a:ext cx="1219202" cy="1324967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fr-FR" sz="1801"/>
          </a:p>
        </p:txBody>
      </p:sp>
      <p:sp>
        <p:nvSpPr>
          <p:cNvPr id="12" name="PubHalfFrame"/>
          <p:cNvSpPr>
            <a:spLocks noEditPoints="1" noChangeArrowheads="1"/>
          </p:cNvSpPr>
          <p:nvPr/>
        </p:nvSpPr>
        <p:spPr bwMode="auto">
          <a:xfrm flipV="1">
            <a:off x="190051" y="5369875"/>
            <a:ext cx="1219202" cy="1324967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fr-FR" sz="1801"/>
          </a:p>
        </p:txBody>
      </p:sp>
      <p:sp>
        <p:nvSpPr>
          <p:cNvPr id="13" name="PubHalfFrame"/>
          <p:cNvSpPr>
            <a:spLocks noEditPoints="1" noChangeArrowheads="1"/>
          </p:cNvSpPr>
          <p:nvPr/>
        </p:nvSpPr>
        <p:spPr bwMode="auto">
          <a:xfrm rot="16200000" flipV="1">
            <a:off x="10504843" y="5422758"/>
            <a:ext cx="1219202" cy="1324967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fr-FR" sz="1801"/>
          </a:p>
        </p:txBody>
      </p:sp>
      <p:sp>
        <p:nvSpPr>
          <p:cNvPr id="14" name="Rectangle 13"/>
          <p:cNvSpPr/>
          <p:nvPr/>
        </p:nvSpPr>
        <p:spPr>
          <a:xfrm>
            <a:off x="2683569" y="2395477"/>
            <a:ext cx="6538007" cy="1754585"/>
          </a:xfrm>
          <a:prstGeom prst="rect">
            <a:avLst/>
          </a:prstGeom>
          <a:noFill/>
        </p:spPr>
        <p:txBody>
          <a:bodyPr wrap="none" lIns="91440" tIns="45721" rIns="91440" bIns="457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1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Antenne universitaire</a:t>
            </a:r>
          </a:p>
          <a:p>
            <a:pPr algn="ctr"/>
            <a:r>
              <a:rPr lang="fr-FR" sz="5401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 Beauvais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86775" y="4507473"/>
            <a:ext cx="6888424" cy="156966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1" rIns="91440" bIns="45721">
            <a:spAutoFit/>
          </a:bodyPr>
          <a:lstStyle/>
          <a:p>
            <a:pPr algn="ctr"/>
            <a:r>
              <a:rPr lang="fr-FR" sz="9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bienvenvue</a:t>
            </a:r>
            <a:endParaRPr lang="fr-FR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" name="Image 15" descr="C:\Users\Marie Lepage\Desktop\mes documents\40 ans UPJV 2009\logos UPJV\2015 - logoupjv-bleu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459" y="170347"/>
            <a:ext cx="1853058" cy="1900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5395584"/>
      </p:ext>
    </p:extLst>
  </p:cSld>
  <p:clrMapOvr>
    <a:masterClrMapping/>
  </p:clrMapOvr>
  <p:transition spd="slow" advTm="6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A13C3D-23BE-46B6-8922-247F093A0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EFC8D49-63BE-42CB-950F-7E2A81EDB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090" y="1825624"/>
            <a:ext cx="8925820" cy="4351339"/>
          </a:xfrm>
        </p:spPr>
      </p:pic>
    </p:spTree>
    <p:extLst>
      <p:ext uri="{BB962C8B-B14F-4D97-AF65-F5344CB8AC3E}">
        <p14:creationId xmlns:p14="http://schemas.microsoft.com/office/powerpoint/2010/main" val="2676470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161425-1A41-4C08-A171-7A8D7BF35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2AB2FE1-BD7D-492B-912A-E7E8A4B15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40" y="1825627"/>
            <a:ext cx="8954521" cy="4351337"/>
          </a:xfrm>
        </p:spPr>
      </p:pic>
    </p:spTree>
    <p:extLst>
      <p:ext uri="{BB962C8B-B14F-4D97-AF65-F5344CB8AC3E}">
        <p14:creationId xmlns:p14="http://schemas.microsoft.com/office/powerpoint/2010/main" val="1839584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CB9D8A-5CE5-4E8E-99A0-DA66432E0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40DBE75-6C65-490A-959F-BB454EAEB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090" y="1825624"/>
            <a:ext cx="8925820" cy="4351339"/>
          </a:xfrm>
        </p:spPr>
      </p:pic>
    </p:spTree>
    <p:extLst>
      <p:ext uri="{BB962C8B-B14F-4D97-AF65-F5344CB8AC3E}">
        <p14:creationId xmlns:p14="http://schemas.microsoft.com/office/powerpoint/2010/main" val="3906333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96A807-0980-41A8-8A9A-ADE7D1590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3B4D8CB-20BB-49AA-806B-9E8EE8528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090" y="1825624"/>
            <a:ext cx="8925820" cy="4351339"/>
          </a:xfrm>
        </p:spPr>
      </p:pic>
    </p:spTree>
    <p:extLst>
      <p:ext uri="{BB962C8B-B14F-4D97-AF65-F5344CB8AC3E}">
        <p14:creationId xmlns:p14="http://schemas.microsoft.com/office/powerpoint/2010/main" val="2675947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EB71D0-9798-44F0-A837-ADC07ABC9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B41229E-9B5E-4509-9125-B346AE9ED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090" y="1825624"/>
            <a:ext cx="8925820" cy="4351339"/>
          </a:xfrm>
        </p:spPr>
      </p:pic>
    </p:spTree>
    <p:extLst>
      <p:ext uri="{BB962C8B-B14F-4D97-AF65-F5344CB8AC3E}">
        <p14:creationId xmlns:p14="http://schemas.microsoft.com/office/powerpoint/2010/main" val="1547591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86EBCC-9083-4338-A50F-BE6836BAF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DEDEFED-BC70-4E88-9B7E-A432B4AC3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332" y="1825624"/>
            <a:ext cx="8919340" cy="4351339"/>
          </a:xfrm>
        </p:spPr>
      </p:pic>
    </p:spTree>
    <p:extLst>
      <p:ext uri="{BB962C8B-B14F-4D97-AF65-F5344CB8AC3E}">
        <p14:creationId xmlns:p14="http://schemas.microsoft.com/office/powerpoint/2010/main" val="488343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2AB7F4-B6C7-419C-8A46-C2E94763E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4F15B7E-CD08-4E3E-B57A-98707CBAE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4"/>
            <a:ext cx="5801785" cy="4351339"/>
          </a:xfrm>
        </p:spPr>
      </p:pic>
    </p:spTree>
    <p:extLst>
      <p:ext uri="{BB962C8B-B14F-4D97-AF65-F5344CB8AC3E}">
        <p14:creationId xmlns:p14="http://schemas.microsoft.com/office/powerpoint/2010/main" val="42880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CC85C6-EC79-46FE-AD70-7BBF4D8D3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6AB8511-FF04-4DB2-8C82-5247D2B45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316" y="1825627"/>
            <a:ext cx="8953371" cy="4351337"/>
          </a:xfrm>
        </p:spPr>
      </p:pic>
    </p:spTree>
    <p:extLst>
      <p:ext uri="{BB962C8B-B14F-4D97-AF65-F5344CB8AC3E}">
        <p14:creationId xmlns:p14="http://schemas.microsoft.com/office/powerpoint/2010/main" val="2798073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264D72-5E0D-4C31-A64D-87B83CDEA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9353C7B-C8C4-4CCC-8D2A-42101CF581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316" y="1825627"/>
            <a:ext cx="8953371" cy="4351337"/>
          </a:xfrm>
        </p:spPr>
      </p:pic>
    </p:spTree>
    <p:extLst>
      <p:ext uri="{BB962C8B-B14F-4D97-AF65-F5344CB8AC3E}">
        <p14:creationId xmlns:p14="http://schemas.microsoft.com/office/powerpoint/2010/main" val="3906066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E9E1FD-CC2D-468C-BC76-9E7E41F86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DA58EA0-6DAF-4963-8678-62B1463C3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316" y="1825627"/>
            <a:ext cx="8953371" cy="4351337"/>
          </a:xfrm>
        </p:spPr>
      </p:pic>
    </p:spTree>
    <p:extLst>
      <p:ext uri="{BB962C8B-B14F-4D97-AF65-F5344CB8AC3E}">
        <p14:creationId xmlns:p14="http://schemas.microsoft.com/office/powerpoint/2010/main" val="3121394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CA1A17-377A-4DCA-824B-7D25E3C2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4B40E1A-C46F-480B-9EEC-95A6CB704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42" y="1825624"/>
            <a:ext cx="6534917" cy="4351339"/>
          </a:xfrm>
        </p:spPr>
      </p:pic>
    </p:spTree>
    <p:extLst>
      <p:ext uri="{BB962C8B-B14F-4D97-AF65-F5344CB8AC3E}">
        <p14:creationId xmlns:p14="http://schemas.microsoft.com/office/powerpoint/2010/main" val="2984245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20220D-7F19-422C-9679-15FA83D64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947F7CA-E2AB-47DF-9833-14F6041A0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316" y="1825627"/>
            <a:ext cx="8953371" cy="4351337"/>
          </a:xfrm>
        </p:spPr>
      </p:pic>
    </p:spTree>
    <p:extLst>
      <p:ext uri="{BB962C8B-B14F-4D97-AF65-F5344CB8AC3E}">
        <p14:creationId xmlns:p14="http://schemas.microsoft.com/office/powerpoint/2010/main" val="923034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E8BD67-A285-4531-B0B1-3B9168BE9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E49C785-5012-43BE-BCCF-6513CA85FF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316" y="1825627"/>
            <a:ext cx="8953371" cy="4351337"/>
          </a:xfrm>
        </p:spPr>
      </p:pic>
    </p:spTree>
    <p:extLst>
      <p:ext uri="{BB962C8B-B14F-4D97-AF65-F5344CB8AC3E}">
        <p14:creationId xmlns:p14="http://schemas.microsoft.com/office/powerpoint/2010/main" val="1725432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010272-1C46-4C5C-B72D-EFD8D2D0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FF5B002-4A90-40D2-98C6-E5BA09E61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307" y="1827896"/>
            <a:ext cx="7331390" cy="4346795"/>
          </a:xfrm>
        </p:spPr>
      </p:pic>
    </p:spTree>
    <p:extLst>
      <p:ext uri="{BB962C8B-B14F-4D97-AF65-F5344CB8AC3E}">
        <p14:creationId xmlns:p14="http://schemas.microsoft.com/office/powerpoint/2010/main" val="4059158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8610E8-36A7-4776-822F-F67B1F741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DC276ED-8FA9-4EA0-A662-9FFE6276BB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823" y="1825624"/>
            <a:ext cx="5786354" cy="4351339"/>
          </a:xfrm>
        </p:spPr>
      </p:pic>
    </p:spTree>
    <p:extLst>
      <p:ext uri="{BB962C8B-B14F-4D97-AF65-F5344CB8AC3E}">
        <p14:creationId xmlns:p14="http://schemas.microsoft.com/office/powerpoint/2010/main" val="1610602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D3FE61-4DBC-4282-B91A-3A8F2E970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B5F6464-A2A1-4AFA-A5D0-A4F1FB97E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823" y="1825624"/>
            <a:ext cx="5786354" cy="4351339"/>
          </a:xfrm>
        </p:spPr>
      </p:pic>
    </p:spTree>
    <p:extLst>
      <p:ext uri="{BB962C8B-B14F-4D97-AF65-F5344CB8AC3E}">
        <p14:creationId xmlns:p14="http://schemas.microsoft.com/office/powerpoint/2010/main" val="1755983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966A8F-5CB1-4A3F-BBFB-7BA78E6B7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C5A9FED-1FBD-47E3-B570-D5A83C892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42" y="1825624"/>
            <a:ext cx="6534917" cy="4351339"/>
          </a:xfrm>
        </p:spPr>
      </p:pic>
    </p:spTree>
    <p:extLst>
      <p:ext uri="{BB962C8B-B14F-4D97-AF65-F5344CB8AC3E}">
        <p14:creationId xmlns:p14="http://schemas.microsoft.com/office/powerpoint/2010/main" val="3378176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4A199C-5DCB-4AE5-90CD-38E7483B5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5F14D24-E9D2-4B80-BE13-9E14FE48E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89" y="1829005"/>
            <a:ext cx="8461422" cy="4344581"/>
          </a:xfrm>
        </p:spPr>
      </p:pic>
    </p:spTree>
    <p:extLst>
      <p:ext uri="{BB962C8B-B14F-4D97-AF65-F5344CB8AC3E}">
        <p14:creationId xmlns:p14="http://schemas.microsoft.com/office/powerpoint/2010/main" val="2008307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67A9C8-DDC1-4933-811B-38DE902A3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197AD63-1F55-4098-8934-C956D32B9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40" y="1825627"/>
            <a:ext cx="8954521" cy="4351337"/>
          </a:xfrm>
        </p:spPr>
      </p:pic>
    </p:spTree>
    <p:extLst>
      <p:ext uri="{BB962C8B-B14F-4D97-AF65-F5344CB8AC3E}">
        <p14:creationId xmlns:p14="http://schemas.microsoft.com/office/powerpoint/2010/main" val="23701752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5</Words>
  <Application>Microsoft Office PowerPoint</Application>
  <PresentationFormat>Grand écran</PresentationFormat>
  <Paragraphs>3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Xavier</dc:creator>
  <cp:lastModifiedBy>Elodie Debrie</cp:lastModifiedBy>
  <cp:revision>5</cp:revision>
  <dcterms:created xsi:type="dcterms:W3CDTF">2021-01-13T08:48:16Z</dcterms:created>
  <dcterms:modified xsi:type="dcterms:W3CDTF">2022-01-12T12:54:58Z</dcterms:modified>
</cp:coreProperties>
</file>