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handoutMasterIdLst>
    <p:handoutMasterId r:id="rId15"/>
  </p:handoutMasterIdLst>
  <p:sldIdLst>
    <p:sldId id="256" r:id="rId2"/>
    <p:sldId id="268" r:id="rId3"/>
    <p:sldId id="274" r:id="rId4"/>
    <p:sldId id="273" r:id="rId5"/>
    <p:sldId id="275" r:id="rId6"/>
    <p:sldId id="283" r:id="rId7"/>
    <p:sldId id="276" r:id="rId8"/>
    <p:sldId id="277" r:id="rId9"/>
    <p:sldId id="279" r:id="rId10"/>
    <p:sldId id="280" r:id="rId11"/>
    <p:sldId id="282" r:id="rId12"/>
    <p:sldId id="266" r:id="rId13"/>
  </p:sldIdLst>
  <p:sldSz cx="12192000" cy="6858000"/>
  <p:notesSz cx="6858000" cy="9144000"/>
  <p:custDataLst>
    <p:tags r:id="rId16"/>
  </p:custData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13" userDrawn="1">
          <p15:clr>
            <a:srgbClr val="A4A3A4"/>
          </p15:clr>
        </p15:guide>
        <p15:guide id="2" pos="461" userDrawn="1">
          <p15:clr>
            <a:srgbClr val="A4A3A4"/>
          </p15:clr>
        </p15:guide>
        <p15:guide id="3" orient="horz" pos="3861" userDrawn="1">
          <p15:clr>
            <a:srgbClr val="A4A3A4"/>
          </p15:clr>
        </p15:guide>
        <p15:guide id="4" pos="721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EED9A4-DB04-445C-8673-380DFAC7202C}" v="13" dt="2023-12-06T09:14:21.4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39" autoAdjust="0"/>
    <p:restoredTop sz="69565" autoAdjust="0"/>
  </p:normalViewPr>
  <p:slideViewPr>
    <p:cSldViewPr snapToGrid="0" showGuides="1">
      <p:cViewPr varScale="1">
        <p:scale>
          <a:sx n="79" d="100"/>
          <a:sy n="79" d="100"/>
        </p:scale>
        <p:origin x="1986" y="90"/>
      </p:cViewPr>
      <p:guideLst>
        <p:guide orient="horz" pos="913"/>
        <p:guide pos="461"/>
        <p:guide orient="horz" pos="3861"/>
        <p:guide pos="7219"/>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7" d="100"/>
          <a:sy n="87" d="100"/>
        </p:scale>
        <p:origin x="2988"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ISTELZWEY Anne-Catherine" userId="0f30279e-bb63-493e-9da5-dcc907bbaaae" providerId="ADAL" clId="{8B833A17-D131-4381-9622-D92ECF90DF1E}"/>
    <pc:docChg chg="custSel modSld replTag delTag">
      <pc:chgData name="DISTELZWEY Anne-Catherine" userId="0f30279e-bb63-493e-9da5-dcc907bbaaae" providerId="ADAL" clId="{8B833A17-D131-4381-9622-D92ECF90DF1E}" dt="2023-12-06T22:15:39.442" v="21" actId="20577"/>
      <pc:docMkLst>
        <pc:docMk/>
      </pc:docMkLst>
      <pc:sldChg chg="replTag delTag">
        <pc:chgData name="DISTELZWEY Anne-Catherine" userId="0f30279e-bb63-493e-9da5-dcc907bbaaae" providerId="ADAL" clId="{8B833A17-D131-4381-9622-D92ECF90DF1E}" dt="2023-12-06T22:13:11.878" v="1"/>
        <pc:sldMkLst>
          <pc:docMk/>
          <pc:sldMk cId="772287507" sldId="256"/>
        </pc:sldMkLst>
      </pc:sldChg>
      <pc:sldChg chg="replTag delTag">
        <pc:chgData name="DISTELZWEY Anne-Catherine" userId="0f30279e-bb63-493e-9da5-dcc907bbaaae" providerId="ADAL" clId="{8B833A17-D131-4381-9622-D92ECF90DF1E}" dt="2023-12-06T22:13:16.208" v="5"/>
        <pc:sldMkLst>
          <pc:docMk/>
          <pc:sldMk cId="349700468" sldId="268"/>
        </pc:sldMkLst>
      </pc:sldChg>
      <pc:sldChg chg="replTag delTag modNotesTx">
        <pc:chgData name="DISTELZWEY Anne-Catherine" userId="0f30279e-bb63-493e-9da5-dcc907bbaaae" providerId="ADAL" clId="{8B833A17-D131-4381-9622-D92ECF90DF1E}" dt="2023-12-06T22:15:04.521" v="14" actId="20577"/>
        <pc:sldMkLst>
          <pc:docMk/>
          <pc:sldMk cId="1117789418" sldId="273"/>
        </pc:sldMkLst>
      </pc:sldChg>
      <pc:sldChg chg="replTag delTag">
        <pc:chgData name="DISTELZWEY Anne-Catherine" userId="0f30279e-bb63-493e-9da5-dcc907bbaaae" providerId="ADAL" clId="{8B833A17-D131-4381-9622-D92ECF90DF1E}" dt="2023-12-06T22:13:17.798" v="7"/>
        <pc:sldMkLst>
          <pc:docMk/>
          <pc:sldMk cId="2754521791" sldId="274"/>
        </pc:sldMkLst>
      </pc:sldChg>
      <pc:sldChg chg="replTag delTag">
        <pc:chgData name="DISTELZWEY Anne-Catherine" userId="0f30279e-bb63-493e-9da5-dcc907bbaaae" providerId="ADAL" clId="{8B833A17-D131-4381-9622-D92ECF90DF1E}" dt="2023-12-06T22:15:06.470" v="16"/>
        <pc:sldMkLst>
          <pc:docMk/>
          <pc:sldMk cId="164749071" sldId="275"/>
        </pc:sldMkLst>
      </pc:sldChg>
      <pc:sldChg chg="replTag delTag modNotesTx">
        <pc:chgData name="DISTELZWEY Anne-Catherine" userId="0f30279e-bb63-493e-9da5-dcc907bbaaae" providerId="ADAL" clId="{8B833A17-D131-4381-9622-D92ECF90DF1E}" dt="2023-12-06T22:15:39.442" v="21" actId="20577"/>
        <pc:sldMkLst>
          <pc:docMk/>
          <pc:sldMk cId="3894180160" sldId="283"/>
        </pc:sldMkLst>
      </pc:sldChg>
    </pc:docChg>
  </pc:docChgLst>
  <pc:docChgLst>
    <pc:chgData name="LARTIGAU Jérôme" userId="33a4aeda-ce6f-42a9-a9eb-197dee118acf" providerId="ADAL" clId="{38DDF0CE-D774-4240-B591-5F031D286CA1}"/>
    <pc:docChg chg="custSel modSld">
      <pc:chgData name="LARTIGAU Jérôme" userId="33a4aeda-ce6f-42a9-a9eb-197dee118acf" providerId="ADAL" clId="{38DDF0CE-D774-4240-B591-5F031D286CA1}" dt="2023-12-06T17:03:30.965" v="797" actId="20577"/>
      <pc:docMkLst>
        <pc:docMk/>
      </pc:docMkLst>
      <pc:sldChg chg="modSp mod modNotesTx">
        <pc:chgData name="LARTIGAU Jérôme" userId="33a4aeda-ce6f-42a9-a9eb-197dee118acf" providerId="ADAL" clId="{38DDF0CE-D774-4240-B591-5F031D286CA1}" dt="2023-12-06T17:00:09.822" v="695" actId="20577"/>
        <pc:sldMkLst>
          <pc:docMk/>
          <pc:sldMk cId="1117789418" sldId="273"/>
        </pc:sldMkLst>
        <pc:spChg chg="mod">
          <ac:chgData name="LARTIGAU Jérôme" userId="33a4aeda-ce6f-42a9-a9eb-197dee118acf" providerId="ADAL" clId="{38DDF0CE-D774-4240-B591-5F031D286CA1}" dt="2023-12-06T17:00:09.822" v="695" actId="20577"/>
          <ac:spMkLst>
            <pc:docMk/>
            <pc:sldMk cId="1117789418" sldId="273"/>
            <ac:spMk id="4" creationId="{68404393-21C3-4CDC-BEDE-F617A03C8360}"/>
          </ac:spMkLst>
        </pc:spChg>
      </pc:sldChg>
      <pc:sldChg chg="modSp mod modNotesTx">
        <pc:chgData name="LARTIGAU Jérôme" userId="33a4aeda-ce6f-42a9-a9eb-197dee118acf" providerId="ADAL" clId="{38DDF0CE-D774-4240-B591-5F031D286CA1}" dt="2023-12-06T17:02:04.880" v="754" actId="20577"/>
        <pc:sldMkLst>
          <pc:docMk/>
          <pc:sldMk cId="164749071" sldId="275"/>
        </pc:sldMkLst>
        <pc:spChg chg="mod">
          <ac:chgData name="LARTIGAU Jérôme" userId="33a4aeda-ce6f-42a9-a9eb-197dee118acf" providerId="ADAL" clId="{38DDF0CE-D774-4240-B591-5F031D286CA1}" dt="2023-12-06T16:59:35.237" v="602" actId="20577"/>
          <ac:spMkLst>
            <pc:docMk/>
            <pc:sldMk cId="164749071" sldId="275"/>
            <ac:spMk id="7" creationId="{FDE3A4B5-5E52-42DD-AFE8-EDB448242BAE}"/>
          </ac:spMkLst>
        </pc:spChg>
      </pc:sldChg>
      <pc:sldChg chg="modSp mod modNotesTx">
        <pc:chgData name="LARTIGAU Jérôme" userId="33a4aeda-ce6f-42a9-a9eb-197dee118acf" providerId="ADAL" clId="{38DDF0CE-D774-4240-B591-5F031D286CA1}" dt="2023-12-06T17:03:30.965" v="797" actId="20577"/>
        <pc:sldMkLst>
          <pc:docMk/>
          <pc:sldMk cId="3894180160" sldId="283"/>
        </pc:sldMkLst>
        <pc:spChg chg="mod">
          <ac:chgData name="LARTIGAU Jérôme" userId="33a4aeda-ce6f-42a9-a9eb-197dee118acf" providerId="ADAL" clId="{38DDF0CE-D774-4240-B591-5F031D286CA1}" dt="2023-12-06T17:02:41.218" v="758" actId="1076"/>
          <ac:spMkLst>
            <pc:docMk/>
            <pc:sldMk cId="3894180160" sldId="283"/>
            <ac:spMk id="10" creationId="{1D78F656-BD40-5DCE-E10E-0F2F1740354A}"/>
          </ac:spMkLst>
        </pc:spChg>
        <pc:spChg chg="mod">
          <ac:chgData name="LARTIGAU Jérôme" userId="33a4aeda-ce6f-42a9-a9eb-197dee118acf" providerId="ADAL" clId="{38DDF0CE-D774-4240-B591-5F031D286CA1}" dt="2023-12-06T17:02:56.199" v="783" actId="20577"/>
          <ac:spMkLst>
            <pc:docMk/>
            <pc:sldMk cId="3894180160" sldId="283"/>
            <ac:spMk id="11" creationId="{1FC9C8FB-B3AE-3DD0-F3C3-538925993759}"/>
          </ac:spMkLst>
        </pc:spChg>
      </pc:sldChg>
    </pc:docChg>
  </pc:docChgLst>
  <pc:docChgLst>
    <pc:chgData name="DISTELZWEY Anne-Catherine" userId="0f30279e-bb63-493e-9da5-dcc907bbaaae" providerId="ADAL" clId="{44EED9A4-DB04-445C-8673-380DFAC7202C}"/>
    <pc:docChg chg="undo custSel delSld modSld sldOrd replTag delTag">
      <pc:chgData name="DISTELZWEY Anne-Catherine" userId="0f30279e-bb63-493e-9da5-dcc907bbaaae" providerId="ADAL" clId="{44EED9A4-DB04-445C-8673-380DFAC7202C}" dt="2023-12-06T09:14:31.489" v="7406"/>
      <pc:docMkLst>
        <pc:docMk/>
      </pc:docMkLst>
      <pc:sldChg chg="modSp mod replTag delTag">
        <pc:chgData name="DISTELZWEY Anne-Catherine" userId="0f30279e-bb63-493e-9da5-dcc907bbaaae" providerId="ADAL" clId="{44EED9A4-DB04-445C-8673-380DFAC7202C}" dt="2023-12-06T09:13:51.634" v="7394"/>
        <pc:sldMkLst>
          <pc:docMk/>
          <pc:sldMk cId="772287507" sldId="256"/>
        </pc:sldMkLst>
        <pc:spChg chg="mod">
          <ac:chgData name="DISTELZWEY Anne-Catherine" userId="0f30279e-bb63-493e-9da5-dcc907bbaaae" providerId="ADAL" clId="{44EED9A4-DB04-445C-8673-380DFAC7202C}" dt="2023-12-06T09:12:38.022" v="7347" actId="20577"/>
          <ac:spMkLst>
            <pc:docMk/>
            <pc:sldMk cId="772287507" sldId="256"/>
            <ac:spMk id="9" creationId="{13B9DE12-D746-401C-83FA-A02F2DC3956F}"/>
          </ac:spMkLst>
        </pc:spChg>
      </pc:sldChg>
      <pc:sldChg chg="del replTag delTag">
        <pc:chgData name="DISTELZWEY Anne-Catherine" userId="0f30279e-bb63-493e-9da5-dcc907bbaaae" providerId="ADAL" clId="{44EED9A4-DB04-445C-8673-380DFAC7202C}" dt="2023-12-05T16:07:35.656" v="156" actId="47"/>
        <pc:sldMkLst>
          <pc:docMk/>
          <pc:sldMk cId="4093514174" sldId="257"/>
        </pc:sldMkLst>
      </pc:sldChg>
      <pc:sldChg chg="modSp del mod replTag delTag">
        <pc:chgData name="DISTELZWEY Anne-Catherine" userId="0f30279e-bb63-493e-9da5-dcc907bbaaae" providerId="ADAL" clId="{44EED9A4-DB04-445C-8673-380DFAC7202C}" dt="2023-12-06T08:01:15.814" v="417" actId="47"/>
        <pc:sldMkLst>
          <pc:docMk/>
          <pc:sldMk cId="1329740367" sldId="264"/>
        </pc:sldMkLst>
        <pc:spChg chg="mod">
          <ac:chgData name="DISTELZWEY Anne-Catherine" userId="0f30279e-bb63-493e-9da5-dcc907bbaaae" providerId="ADAL" clId="{44EED9A4-DB04-445C-8673-380DFAC7202C}" dt="2023-12-06T08:00:18.419" v="406" actId="20577"/>
          <ac:spMkLst>
            <pc:docMk/>
            <pc:sldMk cId="1329740367" sldId="264"/>
            <ac:spMk id="4" creationId="{68404393-21C3-4CDC-BEDE-F617A03C8360}"/>
          </ac:spMkLst>
        </pc:spChg>
        <pc:spChg chg="mod">
          <ac:chgData name="DISTELZWEY Anne-Catherine" userId="0f30279e-bb63-493e-9da5-dcc907bbaaae" providerId="ADAL" clId="{44EED9A4-DB04-445C-8673-380DFAC7202C}" dt="2023-12-05T16:05:34.068" v="10" actId="20577"/>
          <ac:spMkLst>
            <pc:docMk/>
            <pc:sldMk cId="1329740367" sldId="264"/>
            <ac:spMk id="9" creationId="{F851CF81-3AAD-6EC2-CF26-5DF34976BEC4}"/>
          </ac:spMkLst>
        </pc:spChg>
      </pc:sldChg>
      <pc:sldChg chg="del replTag delTag">
        <pc:chgData name="DISTELZWEY Anne-Catherine" userId="0f30279e-bb63-493e-9da5-dcc907bbaaae" providerId="ADAL" clId="{44EED9A4-DB04-445C-8673-380DFAC7202C}" dt="2023-12-05T16:07:38.335" v="165" actId="47"/>
        <pc:sldMkLst>
          <pc:docMk/>
          <pc:sldMk cId="3273363001" sldId="265"/>
        </pc:sldMkLst>
      </pc:sldChg>
      <pc:sldChg chg="modSp mod replTag delTag">
        <pc:chgData name="DISTELZWEY Anne-Catherine" userId="0f30279e-bb63-493e-9da5-dcc907bbaaae" providerId="ADAL" clId="{44EED9A4-DB04-445C-8673-380DFAC7202C}" dt="2023-12-06T09:14:31.489" v="7406"/>
        <pc:sldMkLst>
          <pc:docMk/>
          <pc:sldMk cId="1568180614" sldId="266"/>
        </pc:sldMkLst>
        <pc:spChg chg="mod">
          <ac:chgData name="DISTELZWEY Anne-Catherine" userId="0f30279e-bb63-493e-9da5-dcc907bbaaae" providerId="ADAL" clId="{44EED9A4-DB04-445C-8673-380DFAC7202C}" dt="2023-12-06T09:12:24.012" v="7319" actId="14100"/>
          <ac:spMkLst>
            <pc:docMk/>
            <pc:sldMk cId="1568180614" sldId="266"/>
            <ac:spMk id="9" creationId="{13B9DE12-D746-401C-83FA-A02F2DC3956F}"/>
          </ac:spMkLst>
        </pc:spChg>
      </pc:sldChg>
      <pc:sldChg chg="addSp delSp mod replTag delTag">
        <pc:chgData name="DISTELZWEY Anne-Catherine" userId="0f30279e-bb63-493e-9da5-dcc907bbaaae" providerId="ADAL" clId="{44EED9A4-DB04-445C-8673-380DFAC7202C}" dt="2023-12-06T09:14:24" v="7400" actId="478"/>
        <pc:sldMkLst>
          <pc:docMk/>
          <pc:sldMk cId="349700468" sldId="268"/>
        </pc:sldMkLst>
        <pc:graphicFrameChg chg="add del">
          <ac:chgData name="DISTELZWEY Anne-Catherine" userId="0f30279e-bb63-493e-9da5-dcc907bbaaae" providerId="ADAL" clId="{44EED9A4-DB04-445C-8673-380DFAC7202C}" dt="2023-12-06T09:14:24" v="7400" actId="478"/>
          <ac:graphicFrameMkLst>
            <pc:docMk/>
            <pc:sldMk cId="349700468" sldId="268"/>
            <ac:graphicFrameMk id="4" creationId="{B25D0786-3C30-BD49-99DF-B76783B4FED3}"/>
          </ac:graphicFrameMkLst>
        </pc:graphicFrameChg>
      </pc:sldChg>
      <pc:sldChg chg="del replTag">
        <pc:chgData name="DISTELZWEY Anne-Catherine" userId="0f30279e-bb63-493e-9da5-dcc907bbaaae" providerId="ADAL" clId="{44EED9A4-DB04-445C-8673-380DFAC7202C}" dt="2023-12-05T16:07:36.712" v="160" actId="47"/>
        <pc:sldMkLst>
          <pc:docMk/>
          <pc:sldMk cId="1319051858" sldId="269"/>
        </pc:sldMkLst>
      </pc:sldChg>
      <pc:sldChg chg="del replTag delTag">
        <pc:chgData name="DISTELZWEY Anne-Catherine" userId="0f30279e-bb63-493e-9da5-dcc907bbaaae" providerId="ADAL" clId="{44EED9A4-DB04-445C-8673-380DFAC7202C}" dt="2023-12-05T16:07:34.727" v="151" actId="47"/>
        <pc:sldMkLst>
          <pc:docMk/>
          <pc:sldMk cId="749529659" sldId="271"/>
        </pc:sldMkLst>
      </pc:sldChg>
      <pc:sldChg chg="del replTag delTag">
        <pc:chgData name="DISTELZWEY Anne-Catherine" userId="0f30279e-bb63-493e-9da5-dcc907bbaaae" providerId="ADAL" clId="{44EED9A4-DB04-445C-8673-380DFAC7202C}" dt="2023-12-05T16:07:32.988" v="146" actId="47"/>
        <pc:sldMkLst>
          <pc:docMk/>
          <pc:sldMk cId="1362050346" sldId="272"/>
        </pc:sldMkLst>
      </pc:sldChg>
      <pc:sldChg chg="modSp mod replTag delTag modNotesTx">
        <pc:chgData name="DISTELZWEY Anne-Catherine" userId="0f30279e-bb63-493e-9da5-dcc907bbaaae" providerId="ADAL" clId="{44EED9A4-DB04-445C-8673-380DFAC7202C}" dt="2023-12-06T09:12:47.940" v="7353"/>
        <pc:sldMkLst>
          <pc:docMk/>
          <pc:sldMk cId="1117789418" sldId="273"/>
        </pc:sldMkLst>
        <pc:spChg chg="mod">
          <ac:chgData name="DISTELZWEY Anne-Catherine" userId="0f30279e-bb63-493e-9da5-dcc907bbaaae" providerId="ADAL" clId="{44EED9A4-DB04-445C-8673-380DFAC7202C}" dt="2023-12-06T08:45:02.236" v="3751" actId="20577"/>
          <ac:spMkLst>
            <pc:docMk/>
            <pc:sldMk cId="1117789418" sldId="273"/>
            <ac:spMk id="4" creationId="{68404393-21C3-4CDC-BEDE-F617A03C8360}"/>
          </ac:spMkLst>
        </pc:spChg>
        <pc:spChg chg="mod">
          <ac:chgData name="DISTELZWEY Anne-Catherine" userId="0f30279e-bb63-493e-9da5-dcc907bbaaae" providerId="ADAL" clId="{44EED9A4-DB04-445C-8673-380DFAC7202C}" dt="2023-12-06T08:02:10.071" v="445" actId="15"/>
          <ac:spMkLst>
            <pc:docMk/>
            <pc:sldMk cId="1117789418" sldId="273"/>
            <ac:spMk id="7" creationId="{FDE3A4B5-5E52-42DD-AFE8-EDB448242BAE}"/>
          </ac:spMkLst>
        </pc:spChg>
      </pc:sldChg>
      <pc:sldChg chg="ord replTag delTag modNotesTx">
        <pc:chgData name="DISTELZWEY Anne-Catherine" userId="0f30279e-bb63-493e-9da5-dcc907bbaaae" providerId="ADAL" clId="{44EED9A4-DB04-445C-8673-380DFAC7202C}" dt="2023-12-06T09:14:27.037" v="7402"/>
        <pc:sldMkLst>
          <pc:docMk/>
          <pc:sldMk cId="2754521791" sldId="274"/>
        </pc:sldMkLst>
      </pc:sldChg>
      <pc:sldChg chg="modSp mod replTag delTag modNotesTx">
        <pc:chgData name="DISTELZWEY Anne-Catherine" userId="0f30279e-bb63-493e-9da5-dcc907bbaaae" providerId="ADAL" clId="{44EED9A4-DB04-445C-8673-380DFAC7202C}" dt="2023-12-06T09:13:13.189" v="7372" actId="20577"/>
        <pc:sldMkLst>
          <pc:docMk/>
          <pc:sldMk cId="164749071" sldId="275"/>
        </pc:sldMkLst>
        <pc:spChg chg="mod">
          <ac:chgData name="DISTELZWEY Anne-Catherine" userId="0f30279e-bb63-493e-9da5-dcc907bbaaae" providerId="ADAL" clId="{44EED9A4-DB04-445C-8673-380DFAC7202C}" dt="2023-12-06T08:45:06.640" v="3757" actId="20577"/>
          <ac:spMkLst>
            <pc:docMk/>
            <pc:sldMk cId="164749071" sldId="275"/>
            <ac:spMk id="4" creationId="{68404393-21C3-4CDC-BEDE-F617A03C8360}"/>
          </ac:spMkLst>
        </pc:spChg>
        <pc:spChg chg="mod">
          <ac:chgData name="DISTELZWEY Anne-Catherine" userId="0f30279e-bb63-493e-9da5-dcc907bbaaae" providerId="ADAL" clId="{44EED9A4-DB04-445C-8673-380DFAC7202C}" dt="2023-12-06T09:12:58.539" v="7359" actId="14100"/>
          <ac:spMkLst>
            <pc:docMk/>
            <pc:sldMk cId="164749071" sldId="275"/>
            <ac:spMk id="7" creationId="{FDE3A4B5-5E52-42DD-AFE8-EDB448242BAE}"/>
          </ac:spMkLst>
        </pc:spChg>
      </pc:sldChg>
      <pc:sldChg chg="modSp mod replTag delTag modNotesTx">
        <pc:chgData name="DISTELZWEY Anne-Catherine" userId="0f30279e-bb63-493e-9da5-dcc907bbaaae" providerId="ADAL" clId="{44EED9A4-DB04-445C-8673-380DFAC7202C}" dt="2023-12-06T09:13:20.944" v="7376"/>
        <pc:sldMkLst>
          <pc:docMk/>
          <pc:sldMk cId="2748548810" sldId="276"/>
        </pc:sldMkLst>
        <pc:spChg chg="mod">
          <ac:chgData name="DISTELZWEY Anne-Catherine" userId="0f30279e-bb63-493e-9da5-dcc907bbaaae" providerId="ADAL" clId="{44EED9A4-DB04-445C-8673-380DFAC7202C}" dt="2023-12-06T08:45:17.247" v="3769" actId="20577"/>
          <ac:spMkLst>
            <pc:docMk/>
            <pc:sldMk cId="2748548810" sldId="276"/>
            <ac:spMk id="4" creationId="{68404393-21C3-4CDC-BEDE-F617A03C8360}"/>
          </ac:spMkLst>
        </pc:spChg>
        <pc:spChg chg="mod">
          <ac:chgData name="DISTELZWEY Anne-Catherine" userId="0f30279e-bb63-493e-9da5-dcc907bbaaae" providerId="ADAL" clId="{44EED9A4-DB04-445C-8673-380DFAC7202C}" dt="2023-12-06T08:45:37.942" v="3785" actId="14100"/>
          <ac:spMkLst>
            <pc:docMk/>
            <pc:sldMk cId="2748548810" sldId="276"/>
            <ac:spMk id="7" creationId="{FDE3A4B5-5E52-42DD-AFE8-EDB448242BAE}"/>
          </ac:spMkLst>
        </pc:spChg>
      </pc:sldChg>
      <pc:sldChg chg="addSp delSp modSp mod replTag delTag modNotesTx">
        <pc:chgData name="DISTELZWEY Anne-Catherine" userId="0f30279e-bb63-493e-9da5-dcc907bbaaae" providerId="ADAL" clId="{44EED9A4-DB04-445C-8673-380DFAC7202C}" dt="2023-12-06T09:13:22.573" v="7378"/>
        <pc:sldMkLst>
          <pc:docMk/>
          <pc:sldMk cId="1265881262" sldId="277"/>
        </pc:sldMkLst>
        <pc:spChg chg="mod">
          <ac:chgData name="DISTELZWEY Anne-Catherine" userId="0f30279e-bb63-493e-9da5-dcc907bbaaae" providerId="ADAL" clId="{44EED9A4-DB04-445C-8673-380DFAC7202C}" dt="2023-12-06T08:58:21.780" v="6048" actId="20577"/>
          <ac:spMkLst>
            <pc:docMk/>
            <pc:sldMk cId="1265881262" sldId="277"/>
            <ac:spMk id="4" creationId="{68404393-21C3-4CDC-BEDE-F617A03C8360}"/>
          </ac:spMkLst>
        </pc:spChg>
        <pc:spChg chg="mod">
          <ac:chgData name="DISTELZWEY Anne-Catherine" userId="0f30279e-bb63-493e-9da5-dcc907bbaaae" providerId="ADAL" clId="{44EED9A4-DB04-445C-8673-380DFAC7202C}" dt="2023-12-06T09:05:20.043" v="6319" actId="14100"/>
          <ac:spMkLst>
            <pc:docMk/>
            <pc:sldMk cId="1265881262" sldId="277"/>
            <ac:spMk id="7" creationId="{FDE3A4B5-5E52-42DD-AFE8-EDB448242BAE}"/>
          </ac:spMkLst>
        </pc:spChg>
        <pc:picChg chg="add mod">
          <ac:chgData name="DISTELZWEY Anne-Catherine" userId="0f30279e-bb63-493e-9da5-dcc907bbaaae" providerId="ADAL" clId="{44EED9A4-DB04-445C-8673-380DFAC7202C}" dt="2023-12-06T09:05:22.530" v="6320" actId="1076"/>
          <ac:picMkLst>
            <pc:docMk/>
            <pc:sldMk cId="1265881262" sldId="277"/>
            <ac:picMk id="6" creationId="{D7CD8BA5-8C5B-3721-7444-5AB910FD4238}"/>
          </ac:picMkLst>
        </pc:picChg>
        <pc:picChg chg="del">
          <ac:chgData name="DISTELZWEY Anne-Catherine" userId="0f30279e-bb63-493e-9da5-dcc907bbaaae" providerId="ADAL" clId="{44EED9A4-DB04-445C-8673-380DFAC7202C}" dt="2023-12-06T08:54:37.296" v="5326" actId="478"/>
          <ac:picMkLst>
            <pc:docMk/>
            <pc:sldMk cId="1265881262" sldId="277"/>
            <ac:picMk id="9" creationId="{3BF6C7AA-9C14-BA11-D620-1F3E7E55EDD1}"/>
          </ac:picMkLst>
        </pc:picChg>
      </pc:sldChg>
      <pc:sldChg chg="modSp del mod replTag delTag">
        <pc:chgData name="DISTELZWEY Anne-Catherine" userId="0f30279e-bb63-493e-9da5-dcc907bbaaae" providerId="ADAL" clId="{44EED9A4-DB04-445C-8673-380DFAC7202C}" dt="2023-12-06T08:54:54.485" v="5351" actId="47"/>
        <pc:sldMkLst>
          <pc:docMk/>
          <pc:sldMk cId="1193207169" sldId="278"/>
        </pc:sldMkLst>
        <pc:spChg chg="mod">
          <ac:chgData name="DISTELZWEY Anne-Catherine" userId="0f30279e-bb63-493e-9da5-dcc907bbaaae" providerId="ADAL" clId="{44EED9A4-DB04-445C-8673-380DFAC7202C}" dt="2023-12-05T16:07:07.188" v="128" actId="20577"/>
          <ac:spMkLst>
            <pc:docMk/>
            <pc:sldMk cId="1193207169" sldId="278"/>
            <ac:spMk id="7" creationId="{FDE3A4B5-5E52-42DD-AFE8-EDB448242BAE}"/>
          </ac:spMkLst>
        </pc:spChg>
      </pc:sldChg>
      <pc:sldChg chg="replTag delTag modNotesTx">
        <pc:chgData name="DISTELZWEY Anne-Catherine" userId="0f30279e-bb63-493e-9da5-dcc907bbaaae" providerId="ADAL" clId="{44EED9A4-DB04-445C-8673-380DFAC7202C}" dt="2023-12-06T09:11:48.487" v="7276"/>
        <pc:sldMkLst>
          <pc:docMk/>
          <pc:sldMk cId="955207590" sldId="279"/>
        </pc:sldMkLst>
      </pc:sldChg>
      <pc:sldChg chg="replTag delTag modNotesTx">
        <pc:chgData name="DISTELZWEY Anne-Catherine" userId="0f30279e-bb63-493e-9da5-dcc907bbaaae" providerId="ADAL" clId="{44EED9A4-DB04-445C-8673-380DFAC7202C}" dt="2023-12-06T09:11:49.357" v="7278"/>
        <pc:sldMkLst>
          <pc:docMk/>
          <pc:sldMk cId="2559666228" sldId="280"/>
        </pc:sldMkLst>
      </pc:sldChg>
      <pc:sldChg chg="modSp del mod replTag delTag">
        <pc:chgData name="DISTELZWEY Anne-Catherine" userId="0f30279e-bb63-493e-9da5-dcc907bbaaae" providerId="ADAL" clId="{44EED9A4-DB04-445C-8673-380DFAC7202C}" dt="2023-12-06T09:05:27.811" v="6325" actId="47"/>
        <pc:sldMkLst>
          <pc:docMk/>
          <pc:sldMk cId="3549469494" sldId="281"/>
        </pc:sldMkLst>
        <pc:spChg chg="mod">
          <ac:chgData name="DISTELZWEY Anne-Catherine" userId="0f30279e-bb63-493e-9da5-dcc907bbaaae" providerId="ADAL" clId="{44EED9A4-DB04-445C-8673-380DFAC7202C}" dt="2023-12-06T08:58:28.024" v="6054" actId="20577"/>
          <ac:spMkLst>
            <pc:docMk/>
            <pc:sldMk cId="3549469494" sldId="281"/>
            <ac:spMk id="4" creationId="{68404393-21C3-4CDC-BEDE-F617A03C8360}"/>
          </ac:spMkLst>
        </pc:spChg>
        <pc:spChg chg="mod">
          <ac:chgData name="DISTELZWEY Anne-Catherine" userId="0f30279e-bb63-493e-9da5-dcc907bbaaae" providerId="ADAL" clId="{44EED9A4-DB04-445C-8673-380DFAC7202C}" dt="2023-12-06T09:01:41.511" v="6274" actId="21"/>
          <ac:spMkLst>
            <pc:docMk/>
            <pc:sldMk cId="3549469494" sldId="281"/>
            <ac:spMk id="5" creationId="{499AE026-D0AD-AEF4-DD58-2D6892BB1348}"/>
          </ac:spMkLst>
        </pc:spChg>
      </pc:sldChg>
      <pc:sldChg chg="addSp modSp mod replTag delTag modNotesTx">
        <pc:chgData name="DISTELZWEY Anne-Catherine" userId="0f30279e-bb63-493e-9da5-dcc907bbaaae" providerId="ADAL" clId="{44EED9A4-DB04-445C-8673-380DFAC7202C}" dt="2023-12-06T09:14:30.068" v="7404"/>
        <pc:sldMkLst>
          <pc:docMk/>
          <pc:sldMk cId="3102404165" sldId="282"/>
        </pc:sldMkLst>
        <pc:spChg chg="mod">
          <ac:chgData name="DISTELZWEY Anne-Catherine" userId="0f30279e-bb63-493e-9da5-dcc907bbaaae" providerId="ADAL" clId="{44EED9A4-DB04-445C-8673-380DFAC7202C}" dt="2023-12-06T08:58:31.908" v="6060" actId="20577"/>
          <ac:spMkLst>
            <pc:docMk/>
            <pc:sldMk cId="3102404165" sldId="282"/>
            <ac:spMk id="4" creationId="{68404393-21C3-4CDC-BEDE-F617A03C8360}"/>
          </ac:spMkLst>
        </pc:spChg>
        <pc:spChg chg="mod">
          <ac:chgData name="DISTELZWEY Anne-Catherine" userId="0f30279e-bb63-493e-9da5-dcc907bbaaae" providerId="ADAL" clId="{44EED9A4-DB04-445C-8673-380DFAC7202C}" dt="2023-12-06T09:07:36.513" v="6414" actId="20577"/>
          <ac:spMkLst>
            <pc:docMk/>
            <pc:sldMk cId="3102404165" sldId="282"/>
            <ac:spMk id="5" creationId="{499AE026-D0AD-AEF4-DD58-2D6892BB1348}"/>
          </ac:spMkLst>
        </pc:spChg>
        <pc:spChg chg="mod">
          <ac:chgData name="DISTELZWEY Anne-Catherine" userId="0f30279e-bb63-493e-9da5-dcc907bbaaae" providerId="ADAL" clId="{44EED9A4-DB04-445C-8673-380DFAC7202C}" dt="2023-12-06T09:06:09.883" v="6342" actId="164"/>
          <ac:spMkLst>
            <pc:docMk/>
            <pc:sldMk cId="3102404165" sldId="282"/>
            <ac:spMk id="8" creationId="{B973F5BF-0C32-2CEE-6709-B9A7475A6D25}"/>
          </ac:spMkLst>
        </pc:spChg>
        <pc:grpChg chg="add mod">
          <ac:chgData name="DISTELZWEY Anne-Catherine" userId="0f30279e-bb63-493e-9da5-dcc907bbaaae" providerId="ADAL" clId="{44EED9A4-DB04-445C-8673-380DFAC7202C}" dt="2023-12-06T09:13:38.833" v="7386" actId="1037"/>
          <ac:grpSpMkLst>
            <pc:docMk/>
            <pc:sldMk cId="3102404165" sldId="282"/>
            <ac:grpSpMk id="6" creationId="{1F3416F2-9163-FEAC-8FA4-BE71663150EC}"/>
          </ac:grpSpMkLst>
        </pc:grpChg>
        <pc:picChg chg="mod">
          <ac:chgData name="DISTELZWEY Anne-Catherine" userId="0f30279e-bb63-493e-9da5-dcc907bbaaae" providerId="ADAL" clId="{44EED9A4-DB04-445C-8673-380DFAC7202C}" dt="2023-12-06T09:06:09.883" v="6342" actId="164"/>
          <ac:picMkLst>
            <pc:docMk/>
            <pc:sldMk cId="3102404165" sldId="282"/>
            <ac:picMk id="7" creationId="{12489C31-A326-34EB-856E-4D5BF468EED9}"/>
          </ac:picMkLst>
        </pc:picChg>
      </pc:sldChg>
      <pc:sldChg chg="addSp delSp modSp mod replTag delTag modNotesTx">
        <pc:chgData name="DISTELZWEY Anne-Catherine" userId="0f30279e-bb63-493e-9da5-dcc907bbaaae" providerId="ADAL" clId="{44EED9A4-DB04-445C-8673-380DFAC7202C}" dt="2023-12-06T09:13:15.995" v="7374"/>
        <pc:sldMkLst>
          <pc:docMk/>
          <pc:sldMk cId="3894180160" sldId="283"/>
        </pc:sldMkLst>
        <pc:spChg chg="add del">
          <ac:chgData name="DISTELZWEY Anne-Catherine" userId="0f30279e-bb63-493e-9da5-dcc907bbaaae" providerId="ADAL" clId="{44EED9A4-DB04-445C-8673-380DFAC7202C}" dt="2023-12-06T08:21:16.822" v="1977" actId="21"/>
          <ac:spMkLst>
            <pc:docMk/>
            <pc:sldMk cId="3894180160" sldId="283"/>
            <ac:spMk id="2" creationId="{794C8F78-2A32-418C-895C-960E787FE76F}"/>
          </ac:spMkLst>
        </pc:spChg>
        <pc:spChg chg="add del">
          <ac:chgData name="DISTELZWEY Anne-Catherine" userId="0f30279e-bb63-493e-9da5-dcc907bbaaae" providerId="ADAL" clId="{44EED9A4-DB04-445C-8673-380DFAC7202C}" dt="2023-12-06T08:21:16.822" v="1977" actId="21"/>
          <ac:spMkLst>
            <pc:docMk/>
            <pc:sldMk cId="3894180160" sldId="283"/>
            <ac:spMk id="3" creationId="{CD5910AA-C6C9-4E9C-BCB2-85F3A44259DC}"/>
          </ac:spMkLst>
        </pc:spChg>
        <pc:spChg chg="add del mod">
          <ac:chgData name="DISTELZWEY Anne-Catherine" userId="0f30279e-bb63-493e-9da5-dcc907bbaaae" providerId="ADAL" clId="{44EED9A4-DB04-445C-8673-380DFAC7202C}" dt="2023-12-06T09:10:09.222" v="6997" actId="1076"/>
          <ac:spMkLst>
            <pc:docMk/>
            <pc:sldMk cId="3894180160" sldId="283"/>
            <ac:spMk id="4" creationId="{68404393-21C3-4CDC-BEDE-F617A03C8360}"/>
          </ac:spMkLst>
        </pc:spChg>
        <pc:spChg chg="add mod">
          <ac:chgData name="DISTELZWEY Anne-Catherine" userId="0f30279e-bb63-493e-9da5-dcc907bbaaae" providerId="ADAL" clId="{44EED9A4-DB04-445C-8673-380DFAC7202C}" dt="2023-12-06T09:10:29.673" v="7027" actId="1037"/>
          <ac:spMkLst>
            <pc:docMk/>
            <pc:sldMk cId="3894180160" sldId="283"/>
            <ac:spMk id="5" creationId="{EFF04B87-86A0-1648-FE66-914955C76A1E}"/>
          </ac:spMkLst>
        </pc:spChg>
        <pc:spChg chg="add mod">
          <ac:chgData name="DISTELZWEY Anne-Catherine" userId="0f30279e-bb63-493e-9da5-dcc907bbaaae" providerId="ADAL" clId="{44EED9A4-DB04-445C-8673-380DFAC7202C}" dt="2023-12-06T09:10:29.673" v="7027" actId="1037"/>
          <ac:spMkLst>
            <pc:docMk/>
            <pc:sldMk cId="3894180160" sldId="283"/>
            <ac:spMk id="6" creationId="{AC0FBDE3-A4C0-84DB-C72A-2CDF2A987B74}"/>
          </ac:spMkLst>
        </pc:spChg>
        <pc:spChg chg="add mod">
          <ac:chgData name="DISTELZWEY Anne-Catherine" userId="0f30279e-bb63-493e-9da5-dcc907bbaaae" providerId="ADAL" clId="{44EED9A4-DB04-445C-8673-380DFAC7202C}" dt="2023-12-06T09:10:43.385" v="7030" actId="1035"/>
          <ac:spMkLst>
            <pc:docMk/>
            <pc:sldMk cId="3894180160" sldId="283"/>
            <ac:spMk id="7" creationId="{3601D415-8D5A-93DF-1945-940B56746BAF}"/>
          </ac:spMkLst>
        </pc:spChg>
        <pc:spChg chg="add del mod">
          <ac:chgData name="DISTELZWEY Anne-Catherine" userId="0f30279e-bb63-493e-9da5-dcc907bbaaae" providerId="ADAL" clId="{44EED9A4-DB04-445C-8673-380DFAC7202C}" dt="2023-12-06T08:22:08.314" v="2148" actId="478"/>
          <ac:spMkLst>
            <pc:docMk/>
            <pc:sldMk cId="3894180160" sldId="283"/>
            <ac:spMk id="7" creationId="{FDE3A4B5-5E52-42DD-AFE8-EDB448242BAE}"/>
          </ac:spMkLst>
        </pc:spChg>
        <pc:spChg chg="add del mod">
          <ac:chgData name="DISTELZWEY Anne-Catherine" userId="0f30279e-bb63-493e-9da5-dcc907bbaaae" providerId="ADAL" clId="{44EED9A4-DB04-445C-8673-380DFAC7202C}" dt="2023-12-06T09:10:29.673" v="7027" actId="1037"/>
          <ac:spMkLst>
            <pc:docMk/>
            <pc:sldMk cId="3894180160" sldId="283"/>
            <ac:spMk id="10" creationId="{1D78F656-BD40-5DCE-E10E-0F2F1740354A}"/>
          </ac:spMkLst>
        </pc:spChg>
        <pc:spChg chg="add mod">
          <ac:chgData name="DISTELZWEY Anne-Catherine" userId="0f30279e-bb63-493e-9da5-dcc907bbaaae" providerId="ADAL" clId="{44EED9A4-DB04-445C-8673-380DFAC7202C}" dt="2023-12-06T09:10:29.673" v="7027" actId="1037"/>
          <ac:spMkLst>
            <pc:docMk/>
            <pc:sldMk cId="3894180160" sldId="283"/>
            <ac:spMk id="11" creationId="{1FC9C8FB-B3AE-3DD0-F3C3-538925993759}"/>
          </ac:spMkLst>
        </pc:spChg>
        <pc:spChg chg="add mod">
          <ac:chgData name="DISTELZWEY Anne-Catherine" userId="0f30279e-bb63-493e-9da5-dcc907bbaaae" providerId="ADAL" clId="{44EED9A4-DB04-445C-8673-380DFAC7202C}" dt="2023-12-06T09:10:29.673" v="7027" actId="1037"/>
          <ac:spMkLst>
            <pc:docMk/>
            <pc:sldMk cId="3894180160" sldId="283"/>
            <ac:spMk id="12" creationId="{F3601699-26B4-989E-E6CB-E6756D13E9CC}"/>
          </ac:spMkLst>
        </pc:spChg>
        <pc:spChg chg="add del mod">
          <ac:chgData name="DISTELZWEY Anne-Catherine" userId="0f30279e-bb63-493e-9da5-dcc907bbaaae" providerId="ADAL" clId="{44EED9A4-DB04-445C-8673-380DFAC7202C}" dt="2023-12-06T08:34:54.094" v="3444" actId="478"/>
          <ac:spMkLst>
            <pc:docMk/>
            <pc:sldMk cId="3894180160" sldId="283"/>
            <ac:spMk id="14" creationId="{E95E04C3-7965-0280-399D-EFD618CDA1F9}"/>
          </ac:spMkLst>
        </pc:spChg>
        <pc:picChg chg="add mod">
          <ac:chgData name="DISTELZWEY Anne-Catherine" userId="0f30279e-bb63-493e-9da5-dcc907bbaaae" providerId="ADAL" clId="{44EED9A4-DB04-445C-8673-380DFAC7202C}" dt="2023-12-06T09:10:29.673" v="7027" actId="1037"/>
          <ac:picMkLst>
            <pc:docMk/>
            <pc:sldMk cId="3894180160" sldId="283"/>
            <ac:picMk id="16" creationId="{2FEF038E-2962-FE71-7BFC-F93289166934}"/>
          </ac:picMkLst>
        </pc:picChg>
        <pc:picChg chg="add mod">
          <ac:chgData name="DISTELZWEY Anne-Catherine" userId="0f30279e-bb63-493e-9da5-dcc907bbaaae" providerId="ADAL" clId="{44EED9A4-DB04-445C-8673-380DFAC7202C}" dt="2023-12-06T09:10:29.673" v="7027" actId="1037"/>
          <ac:picMkLst>
            <pc:docMk/>
            <pc:sldMk cId="3894180160" sldId="283"/>
            <ac:picMk id="18" creationId="{682976BD-1B00-7E25-1D6D-44E690D63638}"/>
          </ac:picMkLst>
        </pc:picChg>
        <pc:picChg chg="add mod">
          <ac:chgData name="DISTELZWEY Anne-Catherine" userId="0f30279e-bb63-493e-9da5-dcc907bbaaae" providerId="ADAL" clId="{44EED9A4-DB04-445C-8673-380DFAC7202C}" dt="2023-12-06T09:10:29.673" v="7027" actId="1037"/>
          <ac:picMkLst>
            <pc:docMk/>
            <pc:sldMk cId="3894180160" sldId="283"/>
            <ac:picMk id="20" creationId="{53F26A82-E40E-526B-60F7-2C55E79D5FE7}"/>
          </ac:picMkLst>
        </pc:picChg>
        <pc:picChg chg="add mod">
          <ac:chgData name="DISTELZWEY Anne-Catherine" userId="0f30279e-bb63-493e-9da5-dcc907bbaaae" providerId="ADAL" clId="{44EED9A4-DB04-445C-8673-380DFAC7202C}" dt="2023-12-06T09:10:29.673" v="7027" actId="1037"/>
          <ac:picMkLst>
            <pc:docMk/>
            <pc:sldMk cId="3894180160" sldId="283"/>
            <ac:picMk id="21" creationId="{C8C18B88-78DA-41C4-146E-3C9E8275E1C6}"/>
          </ac:picMkLst>
        </pc:picChg>
        <pc:cxnChg chg="add mod">
          <ac:chgData name="DISTELZWEY Anne-Catherine" userId="0f30279e-bb63-493e-9da5-dcc907bbaaae" providerId="ADAL" clId="{44EED9A4-DB04-445C-8673-380DFAC7202C}" dt="2023-12-06T09:10:29.673" v="7027" actId="1037"/>
          <ac:cxnSpMkLst>
            <pc:docMk/>
            <pc:sldMk cId="3894180160" sldId="283"/>
            <ac:cxnSpMk id="9" creationId="{3E1E52A5-3083-D8BE-D601-B29318115D2F}"/>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DFD7AEEA-8485-4108-AC3D-7D1352ED86C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096D32D6-1E75-43D2-9536-A2210B55246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59107D-890E-481D-8A03-C3F56AE7C19E}" type="datetimeFigureOut">
              <a:rPr lang="fr-FR" smtClean="0"/>
              <a:t>06/12/2023</a:t>
            </a:fld>
            <a:endParaRPr lang="fr-FR"/>
          </a:p>
        </p:txBody>
      </p:sp>
      <p:sp>
        <p:nvSpPr>
          <p:cNvPr id="4" name="Espace réservé du pied de page 3">
            <a:extLst>
              <a:ext uri="{FF2B5EF4-FFF2-40B4-BE49-F238E27FC236}">
                <a16:creationId xmlns:a16="http://schemas.microsoft.com/office/drawing/2014/main" id="{D5E5E104-BE44-42AE-9325-0E887EB72C9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13611B95-9BE6-4B05-9DCF-230CDFD418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C69E497-2A18-493F-90FB-7EB05F7C50DE}" type="slidenum">
              <a:rPr lang="fr-FR" smtClean="0"/>
              <a:t>‹N°›</a:t>
            </a:fld>
            <a:endParaRPr lang="fr-FR"/>
          </a:p>
        </p:txBody>
      </p:sp>
    </p:spTree>
    <p:extLst>
      <p:ext uri="{BB962C8B-B14F-4D97-AF65-F5344CB8AC3E}">
        <p14:creationId xmlns:p14="http://schemas.microsoft.com/office/powerpoint/2010/main" val="13398615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F1E993-55AA-4455-8828-5C4B866F189B}" type="datetimeFigureOut">
              <a:rPr lang="fr-FR" smtClean="0"/>
              <a:t>06/12/2023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387EEB-B40B-4849-A174-5ABADBBC944A}" type="slidenum">
              <a:rPr lang="fr-FR" smtClean="0"/>
              <a:t>‹N°›</a:t>
            </a:fld>
            <a:endParaRPr lang="fr-FR"/>
          </a:p>
        </p:txBody>
      </p:sp>
    </p:spTree>
    <p:extLst>
      <p:ext uri="{BB962C8B-B14F-4D97-AF65-F5344CB8AC3E}">
        <p14:creationId xmlns:p14="http://schemas.microsoft.com/office/powerpoint/2010/main" val="5331977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L’INSP remplace l’ENA depuis le 1</a:t>
            </a:r>
            <a:r>
              <a:rPr lang="fr-FR" baseline="30000" dirty="0"/>
              <a:t>er</a:t>
            </a:r>
            <a:r>
              <a:rPr lang="fr-FR" dirty="0"/>
              <a:t> janvier 2022. Nous sommes en charge du recrutement, de la formation initiale et continue des cadres supérieurs et dirigeants de l’Etat.</a:t>
            </a:r>
          </a:p>
          <a:p>
            <a:pPr marL="0" indent="0">
              <a:lnSpc>
                <a:spcPct val="114000"/>
              </a:lnSpc>
              <a:spcAft>
                <a:spcPts val="2000"/>
              </a:spcAft>
              <a:buClr>
                <a:srgbClr val="000091"/>
              </a:buClr>
              <a:buFont typeface="Marianne" panose="02000000000000000000" pitchFamily="50" charset="0"/>
              <a:buNone/>
            </a:pPr>
            <a:r>
              <a:rPr lang="fr-FR" dirty="0">
                <a:latin typeface="Marianne" panose="02000000000000000000" pitchFamily="50" charset="0"/>
              </a:rPr>
              <a:t>La création de l’INSP est l’un des piliers de la réforme </a:t>
            </a:r>
            <a:r>
              <a:rPr lang="fr-FR" sz="1200" dirty="0">
                <a:latin typeface="Marianne" panose="02000000000000000000" pitchFamily="50" charset="0"/>
              </a:rPr>
              <a:t>de la haute fonction publique </a:t>
            </a:r>
            <a:r>
              <a:rPr lang="fr-FR" dirty="0">
                <a:latin typeface="Marianne" panose="02000000000000000000" pitchFamily="50" charset="0"/>
              </a:rPr>
              <a:t>voulue par le Président de la République Emmanuel Macron pour offrir aux cadres supérieurs de l’État </a:t>
            </a:r>
            <a:r>
              <a:rPr lang="fr-FR" b="1" dirty="0">
                <a:solidFill>
                  <a:srgbClr val="000091"/>
                </a:solidFill>
                <a:latin typeface="Marianne" panose="02000000000000000000" pitchFamily="50" charset="0"/>
              </a:rPr>
              <a:t>une formation d’excellence reconnue sur le plan international</a:t>
            </a:r>
            <a:r>
              <a:rPr lang="fr-FR" dirty="0">
                <a:latin typeface="Marianne" panose="02000000000000000000" pitchFamily="50" charset="0"/>
              </a:rPr>
              <a:t>. </a:t>
            </a:r>
          </a:p>
          <a:p>
            <a:pPr marL="0" indent="0">
              <a:lnSpc>
                <a:spcPct val="114000"/>
              </a:lnSpc>
              <a:spcAft>
                <a:spcPts val="2000"/>
              </a:spcAft>
              <a:buClr>
                <a:srgbClr val="000091"/>
              </a:buClr>
              <a:buFont typeface="Marianne" panose="02000000000000000000" pitchFamily="50" charset="0"/>
              <a:buNone/>
            </a:pPr>
            <a:r>
              <a:rPr lang="fr-FR" dirty="0">
                <a:latin typeface="Marianne" panose="02000000000000000000" pitchFamily="50" charset="0"/>
              </a:rPr>
              <a:t>La réforme vise à transformer la haute fonction publique afin de renforcer sa </a:t>
            </a:r>
            <a:r>
              <a:rPr lang="fr-FR" b="1" dirty="0">
                <a:solidFill>
                  <a:srgbClr val="000091"/>
                </a:solidFill>
                <a:latin typeface="Marianne" panose="02000000000000000000" pitchFamily="50" charset="0"/>
              </a:rPr>
              <a:t>représentativité</a:t>
            </a:r>
            <a:r>
              <a:rPr lang="fr-FR" dirty="0">
                <a:latin typeface="Marianne" panose="02000000000000000000" pitchFamily="50" charset="0"/>
              </a:rPr>
              <a:t>, l’exercice des </a:t>
            </a:r>
            <a:r>
              <a:rPr lang="fr-FR" b="1" dirty="0">
                <a:solidFill>
                  <a:srgbClr val="000091"/>
                </a:solidFill>
                <a:latin typeface="Marianne" panose="02000000000000000000" pitchFamily="50" charset="0"/>
              </a:rPr>
              <a:t>missions prioritaires</a:t>
            </a:r>
            <a:r>
              <a:rPr lang="fr-FR" dirty="0">
                <a:latin typeface="Marianne" panose="02000000000000000000" pitchFamily="50" charset="0"/>
              </a:rPr>
              <a:t> de l’État et la </a:t>
            </a:r>
            <a:r>
              <a:rPr lang="fr-FR" b="1" dirty="0">
                <a:solidFill>
                  <a:srgbClr val="000091"/>
                </a:solidFill>
                <a:latin typeface="Marianne" panose="02000000000000000000" pitchFamily="50" charset="0"/>
              </a:rPr>
              <a:t>motivation</a:t>
            </a:r>
            <a:r>
              <a:rPr lang="fr-FR" dirty="0">
                <a:latin typeface="Marianne" panose="02000000000000000000" pitchFamily="50" charset="0"/>
              </a:rPr>
              <a:t> de ses cadres supérieurs. Elle doit leur permettre d’être davantage acteurs de leur carrière, sur la base de leurs </a:t>
            </a:r>
            <a:r>
              <a:rPr lang="fr-FR" b="1" dirty="0">
                <a:solidFill>
                  <a:srgbClr val="000091"/>
                </a:solidFill>
                <a:latin typeface="Marianne" panose="02000000000000000000" pitchFamily="50" charset="0"/>
              </a:rPr>
              <a:t>aspirations</a:t>
            </a:r>
            <a:r>
              <a:rPr lang="fr-FR" dirty="0">
                <a:latin typeface="Marianne" panose="02000000000000000000" pitchFamily="50" charset="0"/>
              </a:rPr>
              <a:t> et de leurs </a:t>
            </a:r>
            <a:r>
              <a:rPr lang="fr-FR" b="1" dirty="0">
                <a:solidFill>
                  <a:srgbClr val="000091"/>
                </a:solidFill>
                <a:latin typeface="Marianne" panose="02000000000000000000" pitchFamily="50" charset="0"/>
              </a:rPr>
              <a:t>compétences</a:t>
            </a:r>
            <a:r>
              <a:rPr lang="fr-FR" dirty="0">
                <a:latin typeface="Marianne" panose="02000000000000000000" pitchFamily="50" charset="0"/>
              </a:rPr>
              <a:t>, afin de mieux répondre aux besoins des </a:t>
            </a:r>
            <a:r>
              <a:rPr lang="fr-FR" b="1" dirty="0">
                <a:solidFill>
                  <a:srgbClr val="000091"/>
                </a:solidFill>
                <a:latin typeface="Marianne" panose="02000000000000000000" pitchFamily="50" charset="0"/>
              </a:rPr>
              <a:t>employeurs publics</a:t>
            </a:r>
            <a:r>
              <a:rPr lang="fr-FR" dirty="0">
                <a:latin typeface="Marianne" panose="02000000000000000000" pitchFamily="50" charset="0"/>
              </a:rPr>
              <a:t>.</a:t>
            </a:r>
          </a:p>
          <a:p>
            <a:pPr marL="0" indent="0">
              <a:lnSpc>
                <a:spcPct val="114000"/>
              </a:lnSpc>
              <a:spcAft>
                <a:spcPts val="2000"/>
              </a:spcAft>
              <a:buClr>
                <a:srgbClr val="000091"/>
              </a:buClr>
              <a:buFont typeface="Marianne" panose="02000000000000000000" pitchFamily="50" charset="0"/>
              <a:buNone/>
            </a:pPr>
            <a:endParaRPr lang="fr-FR" dirty="0">
              <a:latin typeface="Marianne" panose="02000000000000000000" pitchFamily="50" charset="0"/>
            </a:endParaRPr>
          </a:p>
          <a:p>
            <a:endParaRPr lang="fr-FR" dirty="0"/>
          </a:p>
        </p:txBody>
      </p:sp>
      <p:sp>
        <p:nvSpPr>
          <p:cNvPr id="4" name="Espace réservé du numéro de diapositive 3"/>
          <p:cNvSpPr>
            <a:spLocks noGrp="1"/>
          </p:cNvSpPr>
          <p:nvPr>
            <p:ph type="sldNum" sz="quarter" idx="5"/>
          </p:nvPr>
        </p:nvSpPr>
        <p:spPr/>
        <p:txBody>
          <a:bodyPr/>
          <a:lstStyle/>
          <a:p>
            <a:fld id="{5B387EEB-B40B-4849-A174-5ABADBBC944A}" type="slidenum">
              <a:rPr lang="fr-FR" smtClean="0"/>
              <a:t>3</a:t>
            </a:fld>
            <a:endParaRPr lang="fr-FR"/>
          </a:p>
        </p:txBody>
      </p:sp>
    </p:spTree>
    <p:extLst>
      <p:ext uri="{BB962C8B-B14F-4D97-AF65-F5344CB8AC3E}">
        <p14:creationId xmlns:p14="http://schemas.microsoft.com/office/powerpoint/2010/main" val="2952445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effectLst/>
                <a:latin typeface="Marianne" panose="02000000000000000000" pitchFamily="50" charset="0"/>
                <a:ea typeface="Calibri" panose="020F0502020204030204" pitchFamily="34" charset="0"/>
                <a:cs typeface="Times New Roman" panose="02020603050405020304" pitchFamily="18" charset="0"/>
              </a:rPr>
              <a:t>Dans le cadre de la réforme de la haute fonction publique, le Premier Ministre a remis une feuille de route à l’INSP en janvier 2022 dont l</a:t>
            </a:r>
            <a:r>
              <a:rPr lang="fr-FR" sz="1200" dirty="0">
                <a:effectLst/>
                <a:latin typeface="Marianne" panose="02000000000000000000" pitchFamily="50" charset="0"/>
                <a:cs typeface="Times New Roman" panose="02020603050405020304" pitchFamily="18" charset="0"/>
              </a:rPr>
              <a:t>’axe 2 porte plus particulièrement sur la refonte du nouveau cursus de formation initiale. Ainsi, finies les épreuves finales et le classement de sortie.</a:t>
            </a:r>
            <a:endParaRPr lang="fr-FR" sz="1800" dirty="0">
              <a:effectLst/>
              <a:latin typeface="Marianne" panose="02000000000000000000" pitchFamily="50" charset="0"/>
              <a:ea typeface="Calibri" panose="020F0502020204030204" pitchFamily="34" charset="0"/>
              <a:cs typeface="Times New Roman" panose="02020603050405020304" pitchFamily="18" charset="0"/>
            </a:endParaRPr>
          </a:p>
          <a:p>
            <a:r>
              <a:rPr lang="fr-FR" sz="1800" dirty="0">
                <a:solidFill>
                  <a:srgbClr val="000000"/>
                </a:solidFill>
                <a:effectLst/>
                <a:latin typeface="Marianne" panose="02000000000000000000" pitchFamily="50" charset="0"/>
                <a:ea typeface="Calibri" panose="020F0502020204030204" pitchFamily="34" charset="0"/>
                <a:cs typeface="Times New Roman" panose="02020603050405020304" pitchFamily="18" charset="0"/>
              </a:rPr>
              <a:t>Le</a:t>
            </a:r>
            <a:r>
              <a:rPr lang="fr-FR" sz="1800" dirty="0">
                <a:effectLst/>
                <a:latin typeface="Marianne" panose="02000000000000000000" pitchFamily="50" charset="0"/>
                <a:ea typeface="Calibri" panose="020F0502020204030204" pitchFamily="34" charset="0"/>
                <a:cs typeface="Marianne" panose="02000000000000000000" pitchFamily="50" charset="0"/>
              </a:rPr>
              <a:t> décret 2023-30 du 25 janvier 2023 relatif aux conditions d'accès et aux formations à l'INSP repense</a:t>
            </a:r>
            <a:r>
              <a:rPr lang="fr-FR" sz="1800" dirty="0">
                <a:effectLst/>
                <a:latin typeface="Marianne" panose="02000000000000000000" pitchFamily="50" charset="0"/>
                <a:ea typeface="Calibri" panose="020F0502020204030204" pitchFamily="34" charset="0"/>
                <a:cs typeface="Times New Roman" panose="02020603050405020304" pitchFamily="18" charset="0"/>
              </a:rPr>
              <a:t> la formation initiale dispensée au sein de l'institut afin d'offrir aux élèves des enseignements cohérents avec les enjeux de l'action publique de demain et de répondre aux défis et transitions</a:t>
            </a:r>
            <a:r>
              <a:rPr lang="fr-FR" sz="1800" dirty="0">
                <a:effectLst/>
                <a:latin typeface="Calibri" panose="020F0502020204030204" pitchFamily="34" charset="0"/>
                <a:ea typeface="Calibri" panose="020F0502020204030204" pitchFamily="34" charset="0"/>
              </a:rPr>
              <a:t>.</a:t>
            </a:r>
            <a:r>
              <a:rPr lang="fr-FR" sz="1800" dirty="0">
                <a:effectLst/>
                <a:latin typeface="Marianne" panose="02000000000000000000" pitchFamily="50" charset="0"/>
                <a:ea typeface="Calibri" panose="020F0502020204030204" pitchFamily="34" charset="0"/>
                <a:cs typeface="Times New Roman" panose="02020603050405020304" pitchFamily="18" charset="0"/>
              </a:rPr>
              <a:t> La formation initiale ainsi réformée s'appuie sur un référentiel de compétences dans une logique de plus grande professionnalisation et d’individualisation des parcours.</a:t>
            </a:r>
            <a:endParaRPr lang="fr-FR" dirty="0"/>
          </a:p>
        </p:txBody>
      </p:sp>
      <p:sp>
        <p:nvSpPr>
          <p:cNvPr id="4" name="Espace réservé du numéro de diapositive 3"/>
          <p:cNvSpPr>
            <a:spLocks noGrp="1"/>
          </p:cNvSpPr>
          <p:nvPr>
            <p:ph type="sldNum" sz="quarter" idx="5"/>
          </p:nvPr>
        </p:nvSpPr>
        <p:spPr/>
        <p:txBody>
          <a:bodyPr/>
          <a:lstStyle/>
          <a:p>
            <a:fld id="{5B387EEB-B40B-4849-A174-5ABADBBC944A}" type="slidenum">
              <a:rPr lang="fr-FR" smtClean="0"/>
              <a:t>4</a:t>
            </a:fld>
            <a:endParaRPr lang="fr-FR"/>
          </a:p>
        </p:txBody>
      </p:sp>
    </p:spTree>
    <p:extLst>
      <p:ext uri="{BB962C8B-B14F-4D97-AF65-F5344CB8AC3E}">
        <p14:creationId xmlns:p14="http://schemas.microsoft.com/office/powerpoint/2010/main" val="3857477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Très rapidement, l’approche par compétences est basée sur un référentiel de formation qui s’appuie sur les référentiels de compétences de la DIESE. Le référentiel de formation comprend 21 compétences et 74 apprentissages, marqueurs de la compétence.</a:t>
            </a:r>
          </a:p>
        </p:txBody>
      </p:sp>
      <p:sp>
        <p:nvSpPr>
          <p:cNvPr id="4" name="Espace réservé du numéro de diapositive 3"/>
          <p:cNvSpPr>
            <a:spLocks noGrp="1"/>
          </p:cNvSpPr>
          <p:nvPr>
            <p:ph type="sldNum" sz="quarter" idx="5"/>
          </p:nvPr>
        </p:nvSpPr>
        <p:spPr/>
        <p:txBody>
          <a:bodyPr/>
          <a:lstStyle/>
          <a:p>
            <a:fld id="{5B387EEB-B40B-4849-A174-5ABADBBC944A}" type="slidenum">
              <a:rPr lang="fr-FR" smtClean="0"/>
              <a:t>5</a:t>
            </a:fld>
            <a:endParaRPr lang="fr-FR"/>
          </a:p>
        </p:txBody>
      </p:sp>
    </p:spTree>
    <p:extLst>
      <p:ext uri="{BB962C8B-B14F-4D97-AF65-F5344CB8AC3E}">
        <p14:creationId xmlns:p14="http://schemas.microsoft.com/office/powerpoint/2010/main" val="7097062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compétences serviront pour l’auto-évaluation de l’élève. Cette auto-évaluation interviendra en début de scolarité et, après un entretien avec un binôme de cadres de l’INSP, l’élève pourra affiner et finaliser cette auto-évaluation. Celle-ci constituera un point de départ, une référence pour constater sa progression tout au long de la scolarité.</a:t>
            </a:r>
          </a:p>
          <a:p>
            <a:r>
              <a:rPr lang="fr-FR" dirty="0"/>
              <a:t>Par la suite, lors </a:t>
            </a:r>
            <a:r>
              <a:rPr lang="fr-FR"/>
              <a:t>des évaluations, </a:t>
            </a:r>
            <a:r>
              <a:rPr lang="fr-FR" dirty="0"/>
              <a:t>l’élève sera observé sur la base </a:t>
            </a:r>
            <a:r>
              <a:rPr lang="fr-FR"/>
              <a:t>des apprentissages </a:t>
            </a:r>
            <a:r>
              <a:rPr lang="fr-FR" dirty="0"/>
              <a:t>du référentiel. Cette évaluation se fera lors de mises en situation ou encore des stages, </a:t>
            </a:r>
          </a:p>
          <a:p>
            <a:r>
              <a:rPr lang="fr-FR" dirty="0"/>
              <a:t>Enfin, un conseil d’apprentissage se réunira à 4 moments de la scolarité pour valider les compétences acquises et faire des préconisations à l’élève pour lui permettre de développer ses compétences et connaitre ses axes d’amélioration.</a:t>
            </a:r>
          </a:p>
          <a:p>
            <a:r>
              <a:rPr lang="fr-FR" dirty="0"/>
              <a:t>L’élève doit également disposer d’un portfolio personnel lui permettant de déposer des documents et éléments relatifs à ses expériences antérieures et lors des stages.</a:t>
            </a:r>
          </a:p>
        </p:txBody>
      </p:sp>
      <p:sp>
        <p:nvSpPr>
          <p:cNvPr id="4" name="Espace réservé du numéro de diapositive 3"/>
          <p:cNvSpPr>
            <a:spLocks noGrp="1"/>
          </p:cNvSpPr>
          <p:nvPr>
            <p:ph type="sldNum" sz="quarter" idx="5"/>
          </p:nvPr>
        </p:nvSpPr>
        <p:spPr/>
        <p:txBody>
          <a:bodyPr/>
          <a:lstStyle/>
          <a:p>
            <a:fld id="{5B387EEB-B40B-4849-A174-5ABADBBC944A}" type="slidenum">
              <a:rPr lang="fr-FR" smtClean="0"/>
              <a:t>6</a:t>
            </a:fld>
            <a:endParaRPr lang="fr-FR"/>
          </a:p>
        </p:txBody>
      </p:sp>
    </p:spTree>
    <p:extLst>
      <p:ext uri="{BB962C8B-B14F-4D97-AF65-F5344CB8AC3E}">
        <p14:creationId xmlns:p14="http://schemas.microsoft.com/office/powerpoint/2010/main" val="35552773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Afin de mettre en œuvre ces nouvelles méthodes d’évaluation, il nous était indispensable de nous doter d’un outil permettant le suivi et l’évaluation des compétences. En septembre 2023 nous avons donc </a:t>
            </a:r>
            <a:r>
              <a:rPr lang="fr-FR" dirty="0" err="1"/>
              <a:t>benchmarké</a:t>
            </a:r>
            <a:r>
              <a:rPr lang="fr-FR" dirty="0"/>
              <a:t> 3 solutions : une solution développée sur mesure, la solution </a:t>
            </a:r>
            <a:r>
              <a:rPr lang="fr-FR" dirty="0" err="1"/>
              <a:t>Mahara</a:t>
            </a:r>
            <a:r>
              <a:rPr lang="fr-FR" dirty="0"/>
              <a:t> et enfin la solution Karuta. Avoir recours à Karuta nous a semblé être une évidence :</a:t>
            </a:r>
          </a:p>
          <a:p>
            <a:r>
              <a:rPr lang="fr-FR" dirty="0"/>
              <a:t>- La solution répondait à notre besoin, et cette logique de « briques » nous permettait d’avoir un outil sur mesure et adaptable</a:t>
            </a:r>
          </a:p>
          <a:p>
            <a:r>
              <a:rPr lang="fr-FR" dirty="0"/>
              <a:t>- Il s’agit d’une solution libre, et dans une logique d’économie et de partage au sein d’une communauté, il nous a paru normal de nous tourner vers Karuta</a:t>
            </a:r>
          </a:p>
          <a:p>
            <a:r>
              <a:rPr lang="fr-FR" dirty="0"/>
              <a:t>- L’accompagnement proposé par l’UPJV nous a aussi semblé être le plus rassurant et le plus fiable, l’objectif étant aussi pour nous d’être autonomes le plus rapidement possible avec cet outil</a:t>
            </a:r>
          </a:p>
        </p:txBody>
      </p:sp>
      <p:sp>
        <p:nvSpPr>
          <p:cNvPr id="4" name="Espace réservé du numéro de diapositive 3"/>
          <p:cNvSpPr>
            <a:spLocks noGrp="1"/>
          </p:cNvSpPr>
          <p:nvPr>
            <p:ph type="sldNum" sz="quarter" idx="5"/>
          </p:nvPr>
        </p:nvSpPr>
        <p:spPr/>
        <p:txBody>
          <a:bodyPr/>
          <a:lstStyle/>
          <a:p>
            <a:fld id="{5B387EEB-B40B-4849-A174-5ABADBBC944A}" type="slidenum">
              <a:rPr lang="fr-FR" smtClean="0"/>
              <a:t>7</a:t>
            </a:fld>
            <a:endParaRPr lang="fr-FR"/>
          </a:p>
        </p:txBody>
      </p:sp>
    </p:spTree>
    <p:extLst>
      <p:ext uri="{BB962C8B-B14F-4D97-AF65-F5344CB8AC3E}">
        <p14:creationId xmlns:p14="http://schemas.microsoft.com/office/powerpoint/2010/main" val="14094756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mise en route du projet a été très simple, par le biais de collègues d’une autre école de service public, l’EHESP, nous avons eu le contact de Lucie. Très rapidement nous avons fait un point pour présenter notre projet, nos attendus et parler des possibilités de l’outil. Nous avons vite été rassurés quant à la faisabilité du projet grâce notamment à la souplesse de Karuta.</a:t>
            </a:r>
          </a:p>
          <a:p>
            <a:r>
              <a:rPr lang="fr-FR" dirty="0"/>
              <a:t>Par la suite nous avons transmis des logigrammes et notes expliquant notre processus d’évaluation. Ces éléments ont été traduits en prototypes et une première itération d’un modèle d’évaluation a pu être élaborée.</a:t>
            </a:r>
          </a:p>
          <a:p>
            <a:r>
              <a:rPr lang="fr-FR" dirty="0"/>
              <a:t>Nous affinons le modèle au fil de l’eau jusqu’à obtenir la version finale du produit.</a:t>
            </a:r>
          </a:p>
          <a:p>
            <a:r>
              <a:rPr lang="fr-FR" dirty="0"/>
              <a:t>Actuellement la version de test est hébergée à l’UPJV et dans les prochains jours nous migrerons le modèle sur nos serveurs.</a:t>
            </a:r>
          </a:p>
          <a:p>
            <a:endParaRPr lang="fr-FR" dirty="0"/>
          </a:p>
          <a:p>
            <a:pPr marL="444500" indent="-444500">
              <a:lnSpc>
                <a:spcPct val="114000"/>
              </a:lnSpc>
              <a:spcAft>
                <a:spcPts val="2000"/>
              </a:spcAft>
              <a:buClr>
                <a:srgbClr val="000091"/>
              </a:buClr>
              <a:buFont typeface="Marianne" panose="02000000000000000000" pitchFamily="50" charset="0"/>
              <a:buChar char="—"/>
            </a:pPr>
            <a:r>
              <a:rPr lang="fr-FR" dirty="0">
                <a:latin typeface="Marianne" panose="02000000000000000000" pitchFamily="50" charset="0"/>
              </a:rPr>
              <a:t>L’évaluation des compétences tout au long de la scolarité : enjeu nouveau pour l’INSP. Veiller à l’égalité de traitement.</a:t>
            </a:r>
          </a:p>
          <a:p>
            <a:pPr marL="444500" indent="-444500">
              <a:lnSpc>
                <a:spcPct val="114000"/>
              </a:lnSpc>
              <a:spcAft>
                <a:spcPts val="2000"/>
              </a:spcAft>
              <a:buClr>
                <a:srgbClr val="000091"/>
              </a:buClr>
              <a:buFont typeface="Marianne" panose="02000000000000000000" pitchFamily="50" charset="0"/>
              <a:buChar char="—"/>
            </a:pPr>
            <a:r>
              <a:rPr lang="fr-FR" dirty="0">
                <a:latin typeface="Marianne" panose="02000000000000000000" pitchFamily="50" charset="0"/>
              </a:rPr>
              <a:t>Délais contraints et calendrier de déploiement serré</a:t>
            </a:r>
          </a:p>
          <a:p>
            <a:pPr marL="444500" indent="-444500">
              <a:lnSpc>
                <a:spcPct val="114000"/>
              </a:lnSpc>
              <a:spcAft>
                <a:spcPts val="2000"/>
              </a:spcAft>
              <a:buClr>
                <a:srgbClr val="000091"/>
              </a:buClr>
              <a:buFont typeface="Marianne" panose="02000000000000000000" pitchFamily="50" charset="0"/>
              <a:buChar char="—"/>
            </a:pPr>
            <a:r>
              <a:rPr lang="fr-FR" dirty="0">
                <a:latin typeface="Marianne" panose="02000000000000000000" pitchFamily="50" charset="0"/>
              </a:rPr>
              <a:t>Pour permettre Recours à un prestataire pour l’installation sur nos serveurs</a:t>
            </a:r>
          </a:p>
          <a:p>
            <a:endParaRPr lang="fr-FR" dirty="0"/>
          </a:p>
        </p:txBody>
      </p:sp>
      <p:sp>
        <p:nvSpPr>
          <p:cNvPr id="4" name="Espace réservé du numéro de diapositive 3"/>
          <p:cNvSpPr>
            <a:spLocks noGrp="1"/>
          </p:cNvSpPr>
          <p:nvPr>
            <p:ph type="sldNum" sz="quarter" idx="5"/>
          </p:nvPr>
        </p:nvSpPr>
        <p:spPr/>
        <p:txBody>
          <a:bodyPr/>
          <a:lstStyle/>
          <a:p>
            <a:fld id="{5B387EEB-B40B-4849-A174-5ABADBBC944A}" type="slidenum">
              <a:rPr lang="fr-FR" smtClean="0"/>
              <a:t>8</a:t>
            </a:fld>
            <a:endParaRPr lang="fr-FR"/>
          </a:p>
        </p:txBody>
      </p:sp>
    </p:spTree>
    <p:extLst>
      <p:ext uri="{BB962C8B-B14F-4D97-AF65-F5344CB8AC3E}">
        <p14:creationId xmlns:p14="http://schemas.microsoft.com/office/powerpoint/2010/main" val="3622891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Exemple de logigramme transmis à l’UPJV</a:t>
            </a:r>
          </a:p>
        </p:txBody>
      </p:sp>
      <p:sp>
        <p:nvSpPr>
          <p:cNvPr id="4" name="Espace réservé du numéro de diapositive 3"/>
          <p:cNvSpPr>
            <a:spLocks noGrp="1"/>
          </p:cNvSpPr>
          <p:nvPr>
            <p:ph type="sldNum" sz="quarter" idx="5"/>
          </p:nvPr>
        </p:nvSpPr>
        <p:spPr/>
        <p:txBody>
          <a:bodyPr/>
          <a:lstStyle/>
          <a:p>
            <a:fld id="{5B387EEB-B40B-4849-A174-5ABADBBC944A}" type="slidenum">
              <a:rPr lang="fr-FR" smtClean="0"/>
              <a:t>9</a:t>
            </a:fld>
            <a:endParaRPr lang="fr-FR"/>
          </a:p>
        </p:txBody>
      </p:sp>
    </p:spTree>
    <p:extLst>
      <p:ext uri="{BB962C8B-B14F-4D97-AF65-F5344CB8AC3E}">
        <p14:creationId xmlns:p14="http://schemas.microsoft.com/office/powerpoint/2010/main" val="39353763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Exemple d’auto-évaluation pour l’élève</a:t>
            </a:r>
          </a:p>
        </p:txBody>
      </p:sp>
      <p:sp>
        <p:nvSpPr>
          <p:cNvPr id="4" name="Espace réservé du numéro de diapositive 3"/>
          <p:cNvSpPr>
            <a:spLocks noGrp="1"/>
          </p:cNvSpPr>
          <p:nvPr>
            <p:ph type="sldNum" sz="quarter" idx="5"/>
          </p:nvPr>
        </p:nvSpPr>
        <p:spPr/>
        <p:txBody>
          <a:bodyPr/>
          <a:lstStyle/>
          <a:p>
            <a:fld id="{5B387EEB-B40B-4849-A174-5ABADBBC944A}" type="slidenum">
              <a:rPr lang="fr-FR" smtClean="0"/>
              <a:t>10</a:t>
            </a:fld>
            <a:endParaRPr lang="fr-FR"/>
          </a:p>
        </p:txBody>
      </p:sp>
    </p:spTree>
    <p:extLst>
      <p:ext uri="{BB962C8B-B14F-4D97-AF65-F5344CB8AC3E}">
        <p14:creationId xmlns:p14="http://schemas.microsoft.com/office/powerpoint/2010/main" val="22476565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prochaines étapes du projet sont les suivantes :</a:t>
            </a:r>
          </a:p>
          <a:p>
            <a:r>
              <a:rPr lang="fr-FR" dirty="0"/>
              <a:t>- mise en place dans l’outil du processus d’évaluation des mises en situation</a:t>
            </a:r>
          </a:p>
          <a:p>
            <a:r>
              <a:rPr lang="fr-FR" dirty="0"/>
              <a:t>- Installation de Karuta sur les serveurs INSP et intégration du modèle développé</a:t>
            </a:r>
          </a:p>
          <a:p>
            <a:r>
              <a:rPr lang="fr-FR" dirty="0"/>
              <a:t>- En parallèle et jusqu’à fin décembre nous allons rédiger la documentation utilisateurs simplifiée</a:t>
            </a:r>
          </a:p>
          <a:p>
            <a:r>
              <a:rPr lang="fr-FR" dirty="0"/>
              <a:t>- Dès le 9 janvier nos élèves devront procéder à l’auto-évaluation sur l’outil</a:t>
            </a:r>
          </a:p>
          <a:p>
            <a:r>
              <a:rPr lang="fr-FR" dirty="0"/>
              <a:t>- Au premier trimestre nous suivrons une formation poussée pour nous permettre d’être autonomes dans le design des portfolios</a:t>
            </a:r>
          </a:p>
        </p:txBody>
      </p:sp>
      <p:sp>
        <p:nvSpPr>
          <p:cNvPr id="4" name="Espace réservé du numéro de diapositive 3"/>
          <p:cNvSpPr>
            <a:spLocks noGrp="1"/>
          </p:cNvSpPr>
          <p:nvPr>
            <p:ph type="sldNum" sz="quarter" idx="5"/>
          </p:nvPr>
        </p:nvSpPr>
        <p:spPr/>
        <p:txBody>
          <a:bodyPr/>
          <a:lstStyle/>
          <a:p>
            <a:fld id="{5B387EEB-B40B-4849-A174-5ABADBBC944A}" type="slidenum">
              <a:rPr lang="fr-FR" smtClean="0"/>
              <a:t>11</a:t>
            </a:fld>
            <a:endParaRPr lang="fr-FR"/>
          </a:p>
        </p:txBody>
      </p:sp>
    </p:spTree>
    <p:extLst>
      <p:ext uri="{BB962C8B-B14F-4D97-AF65-F5344CB8AC3E}">
        <p14:creationId xmlns:p14="http://schemas.microsoft.com/office/powerpoint/2010/main" val="25537903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id="{6F401F83-6AA6-4FC3-8916-7D0D16447495}"/>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18441" y="1053606"/>
            <a:ext cx="1841722" cy="999032"/>
          </a:xfrm>
          <a:prstGeom prst="rect">
            <a:avLst/>
          </a:prstGeom>
        </p:spPr>
      </p:pic>
      <p:pic>
        <p:nvPicPr>
          <p:cNvPr id="13" name="Image 12">
            <a:extLst>
              <a:ext uri="{FF2B5EF4-FFF2-40B4-BE49-F238E27FC236}">
                <a16:creationId xmlns:a16="http://schemas.microsoft.com/office/drawing/2014/main" id="{CA68266E-06F1-4530-8E92-319FE765A4F4}"/>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731838" y="728675"/>
            <a:ext cx="1440000" cy="1270823"/>
          </a:xfrm>
          <a:prstGeom prst="rect">
            <a:avLst/>
          </a:prstGeom>
        </p:spPr>
      </p:pic>
    </p:spTree>
    <p:extLst>
      <p:ext uri="{BB962C8B-B14F-4D97-AF65-F5344CB8AC3E}">
        <p14:creationId xmlns:p14="http://schemas.microsoft.com/office/powerpoint/2010/main" val="1449924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13" name="Espace réservé du pied de page 2">
            <a:extLst>
              <a:ext uri="{FF2B5EF4-FFF2-40B4-BE49-F238E27FC236}">
                <a16:creationId xmlns:a16="http://schemas.microsoft.com/office/drawing/2014/main" id="{AEDDBBE1-9449-4040-9887-BDA17C4F4FF3}"/>
              </a:ext>
            </a:extLst>
          </p:cNvPr>
          <p:cNvSpPr>
            <a:spLocks noGrp="1"/>
          </p:cNvSpPr>
          <p:nvPr>
            <p:ph type="ftr" sz="quarter" idx="11"/>
          </p:nvPr>
        </p:nvSpPr>
        <p:spPr>
          <a:xfrm>
            <a:off x="731836" y="6140453"/>
            <a:ext cx="9009063" cy="365121"/>
          </a:xfrm>
          <a:prstGeom prst="rect">
            <a:avLst/>
          </a:prstGeom>
        </p:spPr>
        <p:txBody>
          <a:bodyPr wrap="none" lIns="0" tIns="0" rIns="0" bIns="0" anchor="ctr"/>
          <a:lstStyle>
            <a:lvl1pPr algn="l">
              <a:defRPr sz="1000">
                <a:solidFill>
                  <a:schemeClr val="tx1"/>
                </a:solidFill>
                <a:latin typeface="Marianne" panose="02000000000000000000" pitchFamily="50" charset="0"/>
              </a:defRPr>
            </a:lvl1pPr>
          </a:lstStyle>
          <a:p>
            <a:r>
              <a:rPr lang="fr-FR"/>
              <a:t>DemoES – Une stratégie de partage : les compagnons</a:t>
            </a:r>
            <a:endParaRPr lang="fr-FR" dirty="0"/>
          </a:p>
        </p:txBody>
      </p:sp>
      <p:sp>
        <p:nvSpPr>
          <p:cNvPr id="14" name="Espace réservé de la date 2">
            <a:extLst>
              <a:ext uri="{FF2B5EF4-FFF2-40B4-BE49-F238E27FC236}">
                <a16:creationId xmlns:a16="http://schemas.microsoft.com/office/drawing/2014/main" id="{35FAF2F6-57AE-45F5-834A-D7688B884589}"/>
              </a:ext>
            </a:extLst>
          </p:cNvPr>
          <p:cNvSpPr>
            <a:spLocks noGrp="1"/>
          </p:cNvSpPr>
          <p:nvPr>
            <p:ph type="dt" sz="half" idx="10"/>
          </p:nvPr>
        </p:nvSpPr>
        <p:spPr>
          <a:xfrm>
            <a:off x="9740899" y="6140449"/>
            <a:ext cx="1719263" cy="365125"/>
          </a:xfrm>
          <a:prstGeom prst="rect">
            <a:avLst/>
          </a:prstGeom>
        </p:spPr>
        <p:txBody>
          <a:bodyPr lIns="0" tIns="0" rIns="0" bIns="0" anchor="ctr"/>
          <a:lstStyle>
            <a:lvl1pPr algn="r">
              <a:defRPr sz="1000">
                <a:solidFill>
                  <a:schemeClr val="tx1"/>
                </a:solidFill>
                <a:latin typeface="Marianne" panose="02000000000000000000" pitchFamily="50" charset="0"/>
              </a:defRPr>
            </a:lvl1pPr>
          </a:lstStyle>
          <a:p>
            <a:r>
              <a:rPr lang="fr-FR"/>
              <a:t>Jeudi 7 décembre 2023</a:t>
            </a:r>
            <a:endParaRPr lang="fr-FR" dirty="0"/>
          </a:p>
        </p:txBody>
      </p:sp>
      <p:cxnSp>
        <p:nvCxnSpPr>
          <p:cNvPr id="15" name="Connecteur droit 14">
            <a:extLst>
              <a:ext uri="{FF2B5EF4-FFF2-40B4-BE49-F238E27FC236}">
                <a16:creationId xmlns:a16="http://schemas.microsoft.com/office/drawing/2014/main" id="{BB934C60-C288-4199-9BDD-F54A3EFB397B}"/>
              </a:ext>
            </a:extLst>
          </p:cNvPr>
          <p:cNvCxnSpPr>
            <a:cxnSpLocks/>
          </p:cNvCxnSpPr>
          <p:nvPr userDrawn="1"/>
        </p:nvCxnSpPr>
        <p:spPr>
          <a:xfrm>
            <a:off x="731837" y="6129338"/>
            <a:ext cx="1072832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6" name="Image 15">
            <a:extLst>
              <a:ext uri="{FF2B5EF4-FFF2-40B4-BE49-F238E27FC236}">
                <a16:creationId xmlns:a16="http://schemas.microsoft.com/office/drawing/2014/main" id="{759C5DB3-73EF-4C9B-BE61-C7575A57A53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539275" y="561723"/>
            <a:ext cx="920861" cy="499516"/>
          </a:xfrm>
          <a:prstGeom prst="rect">
            <a:avLst/>
          </a:prstGeom>
        </p:spPr>
      </p:pic>
      <p:pic>
        <p:nvPicPr>
          <p:cNvPr id="17" name="Image 16">
            <a:extLst>
              <a:ext uri="{FF2B5EF4-FFF2-40B4-BE49-F238E27FC236}">
                <a16:creationId xmlns:a16="http://schemas.microsoft.com/office/drawing/2014/main" id="{C5C47DD0-4737-4B54-BD9F-290CBAAD813C}"/>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731839" y="399258"/>
            <a:ext cx="720000" cy="635411"/>
          </a:xfrm>
          <a:prstGeom prst="rect">
            <a:avLst/>
          </a:prstGeom>
        </p:spPr>
      </p:pic>
    </p:spTree>
    <p:extLst>
      <p:ext uri="{BB962C8B-B14F-4D97-AF65-F5344CB8AC3E}">
        <p14:creationId xmlns:p14="http://schemas.microsoft.com/office/powerpoint/2010/main" val="1458341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12" name="Espace réservé du pied de page 2">
            <a:extLst>
              <a:ext uri="{FF2B5EF4-FFF2-40B4-BE49-F238E27FC236}">
                <a16:creationId xmlns:a16="http://schemas.microsoft.com/office/drawing/2014/main" id="{85334567-3CC1-48F2-9134-F37C0BBE6317}"/>
              </a:ext>
            </a:extLst>
          </p:cNvPr>
          <p:cNvSpPr>
            <a:spLocks noGrp="1"/>
          </p:cNvSpPr>
          <p:nvPr>
            <p:ph type="ftr" sz="quarter" idx="11"/>
          </p:nvPr>
        </p:nvSpPr>
        <p:spPr>
          <a:xfrm>
            <a:off x="731836" y="6140453"/>
            <a:ext cx="9009063" cy="365121"/>
          </a:xfrm>
          <a:prstGeom prst="rect">
            <a:avLst/>
          </a:prstGeom>
        </p:spPr>
        <p:txBody>
          <a:bodyPr wrap="none" lIns="0" tIns="0" rIns="0" bIns="0" anchor="ctr"/>
          <a:lstStyle>
            <a:lvl1pPr algn="l">
              <a:defRPr sz="1000">
                <a:solidFill>
                  <a:schemeClr val="tx1"/>
                </a:solidFill>
                <a:latin typeface="Marianne" panose="02000000000000000000" pitchFamily="50" charset="0"/>
              </a:defRPr>
            </a:lvl1pPr>
          </a:lstStyle>
          <a:p>
            <a:r>
              <a:rPr lang="fr-FR"/>
              <a:t>DemoES – Une stratégie de partage : les compagnons</a:t>
            </a:r>
            <a:endParaRPr lang="fr-FR" dirty="0"/>
          </a:p>
        </p:txBody>
      </p:sp>
      <p:sp>
        <p:nvSpPr>
          <p:cNvPr id="13" name="Espace réservé de la date 2">
            <a:extLst>
              <a:ext uri="{FF2B5EF4-FFF2-40B4-BE49-F238E27FC236}">
                <a16:creationId xmlns:a16="http://schemas.microsoft.com/office/drawing/2014/main" id="{535289D2-184B-42AC-B826-268714425864}"/>
              </a:ext>
            </a:extLst>
          </p:cNvPr>
          <p:cNvSpPr>
            <a:spLocks noGrp="1"/>
          </p:cNvSpPr>
          <p:nvPr>
            <p:ph type="dt" sz="half" idx="10"/>
          </p:nvPr>
        </p:nvSpPr>
        <p:spPr>
          <a:xfrm>
            <a:off x="9740899" y="6140449"/>
            <a:ext cx="1719263" cy="365125"/>
          </a:xfrm>
          <a:prstGeom prst="rect">
            <a:avLst/>
          </a:prstGeom>
        </p:spPr>
        <p:txBody>
          <a:bodyPr lIns="0" tIns="0" rIns="0" bIns="0" anchor="ctr"/>
          <a:lstStyle>
            <a:lvl1pPr algn="r">
              <a:defRPr sz="1000">
                <a:solidFill>
                  <a:schemeClr val="tx1"/>
                </a:solidFill>
                <a:latin typeface="Marianne" panose="02000000000000000000" pitchFamily="50" charset="0"/>
              </a:defRPr>
            </a:lvl1pPr>
          </a:lstStyle>
          <a:p>
            <a:r>
              <a:rPr lang="fr-FR"/>
              <a:t>Jeudi 7 décembre 2023</a:t>
            </a:r>
            <a:endParaRPr lang="fr-FR" dirty="0"/>
          </a:p>
        </p:txBody>
      </p:sp>
      <p:cxnSp>
        <p:nvCxnSpPr>
          <p:cNvPr id="14" name="Connecteur droit 13">
            <a:extLst>
              <a:ext uri="{FF2B5EF4-FFF2-40B4-BE49-F238E27FC236}">
                <a16:creationId xmlns:a16="http://schemas.microsoft.com/office/drawing/2014/main" id="{499BC787-D353-4445-9D61-958614DBAC13}"/>
              </a:ext>
            </a:extLst>
          </p:cNvPr>
          <p:cNvCxnSpPr>
            <a:cxnSpLocks/>
          </p:cNvCxnSpPr>
          <p:nvPr userDrawn="1"/>
        </p:nvCxnSpPr>
        <p:spPr>
          <a:xfrm>
            <a:off x="731837" y="6129338"/>
            <a:ext cx="1072832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5" name="Image 14">
            <a:extLst>
              <a:ext uri="{FF2B5EF4-FFF2-40B4-BE49-F238E27FC236}">
                <a16:creationId xmlns:a16="http://schemas.microsoft.com/office/drawing/2014/main" id="{B5C0CE6A-A404-484A-B7C0-0612E1E7093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539275" y="561723"/>
            <a:ext cx="920861" cy="499516"/>
          </a:xfrm>
          <a:prstGeom prst="rect">
            <a:avLst/>
          </a:prstGeom>
        </p:spPr>
      </p:pic>
      <p:pic>
        <p:nvPicPr>
          <p:cNvPr id="16" name="Image 15">
            <a:extLst>
              <a:ext uri="{FF2B5EF4-FFF2-40B4-BE49-F238E27FC236}">
                <a16:creationId xmlns:a16="http://schemas.microsoft.com/office/drawing/2014/main" id="{FDA08C25-D42E-4E23-8E1A-DCF51E3A1040}"/>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731839" y="399258"/>
            <a:ext cx="720000" cy="635411"/>
          </a:xfrm>
          <a:prstGeom prst="rect">
            <a:avLst/>
          </a:prstGeom>
        </p:spPr>
      </p:pic>
    </p:spTree>
    <p:extLst>
      <p:ext uri="{BB962C8B-B14F-4D97-AF65-F5344CB8AC3E}">
        <p14:creationId xmlns:p14="http://schemas.microsoft.com/office/powerpoint/2010/main" val="35488397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24891AAE-114A-45FD-9C36-F5FC992002DD}"/>
              </a:ext>
            </a:extLst>
          </p:cNvPr>
          <p:cNvSpPr/>
          <p:nvPr userDrawn="1"/>
        </p:nvSpPr>
        <p:spPr>
          <a:xfrm>
            <a:off x="0" y="0"/>
            <a:ext cx="12192000" cy="1854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7" name="Image 6">
            <a:extLst>
              <a:ext uri="{FF2B5EF4-FFF2-40B4-BE49-F238E27FC236}">
                <a16:creationId xmlns:a16="http://schemas.microsoft.com/office/drawing/2014/main" id="{23934BCA-5020-41C9-8DED-B3817273D3C3}"/>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880880" y="677887"/>
            <a:ext cx="1579281" cy="856672"/>
          </a:xfrm>
          <a:prstGeom prst="rect">
            <a:avLst/>
          </a:prstGeom>
        </p:spPr>
      </p:pic>
      <p:pic>
        <p:nvPicPr>
          <p:cNvPr id="8" name="Image 7">
            <a:extLst>
              <a:ext uri="{FF2B5EF4-FFF2-40B4-BE49-F238E27FC236}">
                <a16:creationId xmlns:a16="http://schemas.microsoft.com/office/drawing/2014/main" id="{275DBCD7-9F06-4C0D-9150-DDA24E3D5E20}"/>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731839" y="399258"/>
            <a:ext cx="1234803" cy="1089733"/>
          </a:xfrm>
          <a:prstGeom prst="rect">
            <a:avLst/>
          </a:prstGeom>
        </p:spPr>
      </p:pic>
    </p:spTree>
    <p:extLst>
      <p:ext uri="{BB962C8B-B14F-4D97-AF65-F5344CB8AC3E}">
        <p14:creationId xmlns:p14="http://schemas.microsoft.com/office/powerpoint/2010/main" val="3636672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7" name="Espace réservé du pied de page 2">
            <a:extLst>
              <a:ext uri="{FF2B5EF4-FFF2-40B4-BE49-F238E27FC236}">
                <a16:creationId xmlns:a16="http://schemas.microsoft.com/office/drawing/2014/main" id="{7056466C-FFD2-4B65-8850-D009D4DCF381}"/>
              </a:ext>
            </a:extLst>
          </p:cNvPr>
          <p:cNvSpPr>
            <a:spLocks noGrp="1"/>
          </p:cNvSpPr>
          <p:nvPr>
            <p:ph type="ftr" sz="quarter" idx="11"/>
          </p:nvPr>
        </p:nvSpPr>
        <p:spPr>
          <a:xfrm>
            <a:off x="731836" y="6140453"/>
            <a:ext cx="9009063" cy="365121"/>
          </a:xfrm>
          <a:prstGeom prst="rect">
            <a:avLst/>
          </a:prstGeom>
        </p:spPr>
        <p:txBody>
          <a:bodyPr wrap="none" lIns="0" tIns="0" rIns="0" bIns="0" anchor="ctr"/>
          <a:lstStyle>
            <a:lvl1pPr algn="l">
              <a:defRPr sz="1000">
                <a:solidFill>
                  <a:schemeClr val="tx1"/>
                </a:solidFill>
                <a:latin typeface="Marianne" panose="02000000000000000000" pitchFamily="50" charset="0"/>
              </a:defRPr>
            </a:lvl1pPr>
          </a:lstStyle>
          <a:p>
            <a:r>
              <a:rPr lang="fr-FR"/>
              <a:t>DemoES – Une stratégie de partage : les compagnons</a:t>
            </a:r>
            <a:endParaRPr lang="fr-FR" dirty="0"/>
          </a:p>
        </p:txBody>
      </p:sp>
      <p:sp>
        <p:nvSpPr>
          <p:cNvPr id="9" name="Espace réservé de la date 2">
            <a:extLst>
              <a:ext uri="{FF2B5EF4-FFF2-40B4-BE49-F238E27FC236}">
                <a16:creationId xmlns:a16="http://schemas.microsoft.com/office/drawing/2014/main" id="{569F6831-206E-48BA-A881-7053177A16BB}"/>
              </a:ext>
            </a:extLst>
          </p:cNvPr>
          <p:cNvSpPr>
            <a:spLocks noGrp="1"/>
          </p:cNvSpPr>
          <p:nvPr>
            <p:ph type="dt" sz="half" idx="10"/>
          </p:nvPr>
        </p:nvSpPr>
        <p:spPr>
          <a:xfrm>
            <a:off x="9740899" y="6140449"/>
            <a:ext cx="1719263" cy="365125"/>
          </a:xfrm>
          <a:prstGeom prst="rect">
            <a:avLst/>
          </a:prstGeom>
        </p:spPr>
        <p:txBody>
          <a:bodyPr lIns="0" tIns="0" rIns="0" bIns="0" anchor="ctr"/>
          <a:lstStyle>
            <a:lvl1pPr algn="r">
              <a:defRPr sz="1000">
                <a:solidFill>
                  <a:schemeClr val="tx1"/>
                </a:solidFill>
                <a:latin typeface="Marianne" panose="02000000000000000000" pitchFamily="50" charset="0"/>
              </a:defRPr>
            </a:lvl1pPr>
          </a:lstStyle>
          <a:p>
            <a:r>
              <a:rPr lang="fr-FR"/>
              <a:t>Jeudi 7 décembre 2023</a:t>
            </a:r>
            <a:endParaRPr lang="fr-FR" dirty="0"/>
          </a:p>
        </p:txBody>
      </p:sp>
      <p:cxnSp>
        <p:nvCxnSpPr>
          <p:cNvPr id="8" name="Connecteur droit 7">
            <a:extLst>
              <a:ext uri="{FF2B5EF4-FFF2-40B4-BE49-F238E27FC236}">
                <a16:creationId xmlns:a16="http://schemas.microsoft.com/office/drawing/2014/main" id="{CB04F31A-25F7-4F0D-818B-EC2EDB8C9EA9}"/>
              </a:ext>
            </a:extLst>
          </p:cNvPr>
          <p:cNvCxnSpPr>
            <a:cxnSpLocks/>
          </p:cNvCxnSpPr>
          <p:nvPr userDrawn="1"/>
        </p:nvCxnSpPr>
        <p:spPr>
          <a:xfrm>
            <a:off x="731837" y="6129338"/>
            <a:ext cx="1072832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1564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0D82630-0078-4868-8955-CDE0226A4A3D}"/>
              </a:ext>
            </a:extLst>
          </p:cNvPr>
          <p:cNvSpPr/>
          <p:nvPr userDrawn="1"/>
        </p:nvSpPr>
        <p:spPr>
          <a:xfrm>
            <a:off x="0" y="0"/>
            <a:ext cx="12192000" cy="14604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a:extLst>
              <a:ext uri="{FF2B5EF4-FFF2-40B4-BE49-F238E27FC236}">
                <a16:creationId xmlns:a16="http://schemas.microsoft.com/office/drawing/2014/main" id="{6E4D6C8B-3B1F-4DC0-9C1E-B74B6828C56F}"/>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539275" y="561723"/>
            <a:ext cx="920861" cy="499516"/>
          </a:xfrm>
          <a:prstGeom prst="rect">
            <a:avLst/>
          </a:prstGeom>
        </p:spPr>
      </p:pic>
      <p:pic>
        <p:nvPicPr>
          <p:cNvPr id="11" name="Image 10">
            <a:extLst>
              <a:ext uri="{FF2B5EF4-FFF2-40B4-BE49-F238E27FC236}">
                <a16:creationId xmlns:a16="http://schemas.microsoft.com/office/drawing/2014/main" id="{67385873-1F0D-42AA-9FDC-FB0A42BD7BD4}"/>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731839" y="399258"/>
            <a:ext cx="720000" cy="635411"/>
          </a:xfrm>
          <a:prstGeom prst="rect">
            <a:avLst/>
          </a:prstGeom>
        </p:spPr>
      </p:pic>
      <p:sp>
        <p:nvSpPr>
          <p:cNvPr id="13" name="Espace réservé du pied de page 2">
            <a:extLst>
              <a:ext uri="{FF2B5EF4-FFF2-40B4-BE49-F238E27FC236}">
                <a16:creationId xmlns:a16="http://schemas.microsoft.com/office/drawing/2014/main" id="{593CF074-5270-484F-81DE-B6C1AC20C41E}"/>
              </a:ext>
            </a:extLst>
          </p:cNvPr>
          <p:cNvSpPr>
            <a:spLocks noGrp="1"/>
          </p:cNvSpPr>
          <p:nvPr userDrawn="1">
            <p:ph type="ftr" sz="quarter" idx="11"/>
          </p:nvPr>
        </p:nvSpPr>
        <p:spPr>
          <a:xfrm>
            <a:off x="731836" y="6140453"/>
            <a:ext cx="9009063" cy="365121"/>
          </a:xfrm>
          <a:prstGeom prst="rect">
            <a:avLst/>
          </a:prstGeom>
        </p:spPr>
        <p:txBody>
          <a:bodyPr wrap="none" lIns="0" tIns="0" rIns="0" bIns="0" anchor="ctr"/>
          <a:lstStyle>
            <a:lvl1pPr algn="l">
              <a:defRPr sz="1000">
                <a:solidFill>
                  <a:schemeClr val="bg1"/>
                </a:solidFill>
                <a:latin typeface="Marianne" panose="02000000000000000000" pitchFamily="50" charset="0"/>
              </a:defRPr>
            </a:lvl1pPr>
          </a:lstStyle>
          <a:p>
            <a:r>
              <a:rPr lang="fr-FR"/>
              <a:t>DemoES – Une stratégie de partage : les compagnons</a:t>
            </a:r>
            <a:endParaRPr lang="fr-FR" dirty="0"/>
          </a:p>
        </p:txBody>
      </p:sp>
      <p:sp>
        <p:nvSpPr>
          <p:cNvPr id="14" name="Espace réservé de la date 2">
            <a:extLst>
              <a:ext uri="{FF2B5EF4-FFF2-40B4-BE49-F238E27FC236}">
                <a16:creationId xmlns:a16="http://schemas.microsoft.com/office/drawing/2014/main" id="{E71B4F64-9D35-4767-B1B9-E6AC3E02B6DD}"/>
              </a:ext>
            </a:extLst>
          </p:cNvPr>
          <p:cNvSpPr>
            <a:spLocks noGrp="1"/>
          </p:cNvSpPr>
          <p:nvPr userDrawn="1">
            <p:ph type="dt" sz="half" idx="10"/>
          </p:nvPr>
        </p:nvSpPr>
        <p:spPr>
          <a:xfrm>
            <a:off x="9740899" y="6140449"/>
            <a:ext cx="1719263" cy="365125"/>
          </a:xfrm>
          <a:prstGeom prst="rect">
            <a:avLst/>
          </a:prstGeom>
        </p:spPr>
        <p:txBody>
          <a:bodyPr lIns="0" tIns="0" rIns="0" bIns="0" anchor="ctr"/>
          <a:lstStyle>
            <a:lvl1pPr algn="r">
              <a:defRPr sz="1000">
                <a:solidFill>
                  <a:schemeClr val="bg1"/>
                </a:solidFill>
                <a:latin typeface="Marianne" panose="02000000000000000000" pitchFamily="50" charset="0"/>
              </a:defRPr>
            </a:lvl1pPr>
          </a:lstStyle>
          <a:p>
            <a:r>
              <a:rPr lang="fr-FR"/>
              <a:t>Jeudi 7 décembre 2023</a:t>
            </a:r>
            <a:endParaRPr lang="fr-FR" dirty="0"/>
          </a:p>
        </p:txBody>
      </p:sp>
      <p:cxnSp>
        <p:nvCxnSpPr>
          <p:cNvPr id="15" name="Connecteur droit 14">
            <a:extLst>
              <a:ext uri="{FF2B5EF4-FFF2-40B4-BE49-F238E27FC236}">
                <a16:creationId xmlns:a16="http://schemas.microsoft.com/office/drawing/2014/main" id="{F4A45D6C-8F51-4A7D-A6B1-4A842CD5A428}"/>
              </a:ext>
            </a:extLst>
          </p:cNvPr>
          <p:cNvCxnSpPr>
            <a:cxnSpLocks/>
          </p:cNvCxnSpPr>
          <p:nvPr userDrawn="1"/>
        </p:nvCxnSpPr>
        <p:spPr>
          <a:xfrm>
            <a:off x="731837" y="6129338"/>
            <a:ext cx="1072832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5382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13" name="Espace réservé du pied de page 2">
            <a:extLst>
              <a:ext uri="{FF2B5EF4-FFF2-40B4-BE49-F238E27FC236}">
                <a16:creationId xmlns:a16="http://schemas.microsoft.com/office/drawing/2014/main" id="{53198382-B234-476D-81B3-8463166DB14A}"/>
              </a:ext>
            </a:extLst>
          </p:cNvPr>
          <p:cNvSpPr>
            <a:spLocks noGrp="1"/>
          </p:cNvSpPr>
          <p:nvPr>
            <p:ph type="ftr" sz="quarter" idx="11"/>
          </p:nvPr>
        </p:nvSpPr>
        <p:spPr>
          <a:xfrm>
            <a:off x="731836" y="6140453"/>
            <a:ext cx="9009063" cy="365121"/>
          </a:xfrm>
          <a:prstGeom prst="rect">
            <a:avLst/>
          </a:prstGeom>
        </p:spPr>
        <p:txBody>
          <a:bodyPr wrap="none" lIns="0" tIns="0" rIns="0" bIns="0" anchor="ctr"/>
          <a:lstStyle>
            <a:lvl1pPr algn="l">
              <a:defRPr sz="1000">
                <a:solidFill>
                  <a:schemeClr val="tx1"/>
                </a:solidFill>
                <a:latin typeface="Marianne" panose="02000000000000000000" pitchFamily="50" charset="0"/>
              </a:defRPr>
            </a:lvl1pPr>
          </a:lstStyle>
          <a:p>
            <a:r>
              <a:rPr lang="fr-FR"/>
              <a:t>DemoES – Une stratégie de partage : les compagnons</a:t>
            </a:r>
            <a:endParaRPr lang="fr-FR" dirty="0"/>
          </a:p>
        </p:txBody>
      </p:sp>
      <p:sp>
        <p:nvSpPr>
          <p:cNvPr id="14" name="Espace réservé de la date 2">
            <a:extLst>
              <a:ext uri="{FF2B5EF4-FFF2-40B4-BE49-F238E27FC236}">
                <a16:creationId xmlns:a16="http://schemas.microsoft.com/office/drawing/2014/main" id="{AF225BE4-B8F5-4D71-8A83-E6C5A3A59B5C}"/>
              </a:ext>
            </a:extLst>
          </p:cNvPr>
          <p:cNvSpPr>
            <a:spLocks noGrp="1"/>
          </p:cNvSpPr>
          <p:nvPr>
            <p:ph type="dt" sz="half" idx="10"/>
          </p:nvPr>
        </p:nvSpPr>
        <p:spPr>
          <a:xfrm>
            <a:off x="9740899" y="6140449"/>
            <a:ext cx="1719263" cy="365125"/>
          </a:xfrm>
          <a:prstGeom prst="rect">
            <a:avLst/>
          </a:prstGeom>
        </p:spPr>
        <p:txBody>
          <a:bodyPr lIns="0" tIns="0" rIns="0" bIns="0" anchor="ctr"/>
          <a:lstStyle>
            <a:lvl1pPr algn="r">
              <a:defRPr sz="1000">
                <a:solidFill>
                  <a:schemeClr val="tx1"/>
                </a:solidFill>
                <a:latin typeface="Marianne" panose="02000000000000000000" pitchFamily="50" charset="0"/>
              </a:defRPr>
            </a:lvl1pPr>
          </a:lstStyle>
          <a:p>
            <a:r>
              <a:rPr lang="fr-FR"/>
              <a:t>Jeudi 7 décembre 2023</a:t>
            </a:r>
            <a:endParaRPr lang="fr-FR" dirty="0"/>
          </a:p>
        </p:txBody>
      </p:sp>
      <p:cxnSp>
        <p:nvCxnSpPr>
          <p:cNvPr id="15" name="Connecteur droit 14">
            <a:extLst>
              <a:ext uri="{FF2B5EF4-FFF2-40B4-BE49-F238E27FC236}">
                <a16:creationId xmlns:a16="http://schemas.microsoft.com/office/drawing/2014/main" id="{2AF5D625-D253-4674-A10B-9A7773FFC575}"/>
              </a:ext>
            </a:extLst>
          </p:cNvPr>
          <p:cNvCxnSpPr>
            <a:cxnSpLocks/>
          </p:cNvCxnSpPr>
          <p:nvPr userDrawn="1"/>
        </p:nvCxnSpPr>
        <p:spPr>
          <a:xfrm>
            <a:off x="731837" y="6129338"/>
            <a:ext cx="1072832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6" name="Image 15">
            <a:extLst>
              <a:ext uri="{FF2B5EF4-FFF2-40B4-BE49-F238E27FC236}">
                <a16:creationId xmlns:a16="http://schemas.microsoft.com/office/drawing/2014/main" id="{89187C46-501E-4C95-9C83-40FB9A41DE1C}"/>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539275" y="561723"/>
            <a:ext cx="920861" cy="499516"/>
          </a:xfrm>
          <a:prstGeom prst="rect">
            <a:avLst/>
          </a:prstGeom>
        </p:spPr>
      </p:pic>
      <p:pic>
        <p:nvPicPr>
          <p:cNvPr id="17" name="Image 16">
            <a:extLst>
              <a:ext uri="{FF2B5EF4-FFF2-40B4-BE49-F238E27FC236}">
                <a16:creationId xmlns:a16="http://schemas.microsoft.com/office/drawing/2014/main" id="{6B019B60-586B-48AC-B819-C5AC314D8779}"/>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731839" y="399258"/>
            <a:ext cx="720000" cy="635411"/>
          </a:xfrm>
          <a:prstGeom prst="rect">
            <a:avLst/>
          </a:prstGeom>
        </p:spPr>
      </p:pic>
    </p:spTree>
    <p:extLst>
      <p:ext uri="{BB962C8B-B14F-4D97-AF65-F5344CB8AC3E}">
        <p14:creationId xmlns:p14="http://schemas.microsoft.com/office/powerpoint/2010/main" val="3550782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15" name="Espace réservé du pied de page 2">
            <a:extLst>
              <a:ext uri="{FF2B5EF4-FFF2-40B4-BE49-F238E27FC236}">
                <a16:creationId xmlns:a16="http://schemas.microsoft.com/office/drawing/2014/main" id="{13C646E0-1769-4E5F-9AAA-B03FB0DCD2C7}"/>
              </a:ext>
            </a:extLst>
          </p:cNvPr>
          <p:cNvSpPr>
            <a:spLocks noGrp="1"/>
          </p:cNvSpPr>
          <p:nvPr>
            <p:ph type="ftr" sz="quarter" idx="11"/>
          </p:nvPr>
        </p:nvSpPr>
        <p:spPr>
          <a:xfrm>
            <a:off x="731836" y="6140453"/>
            <a:ext cx="9009063" cy="365121"/>
          </a:xfrm>
          <a:prstGeom prst="rect">
            <a:avLst/>
          </a:prstGeom>
        </p:spPr>
        <p:txBody>
          <a:bodyPr wrap="none" lIns="0" tIns="0" rIns="0" bIns="0" anchor="ctr"/>
          <a:lstStyle>
            <a:lvl1pPr algn="l">
              <a:defRPr sz="1000">
                <a:solidFill>
                  <a:schemeClr val="tx1"/>
                </a:solidFill>
                <a:latin typeface="Marianne" panose="02000000000000000000" pitchFamily="50" charset="0"/>
              </a:defRPr>
            </a:lvl1pPr>
          </a:lstStyle>
          <a:p>
            <a:r>
              <a:rPr lang="fr-FR"/>
              <a:t>DemoES – Une stratégie de partage : les compagnons</a:t>
            </a:r>
            <a:endParaRPr lang="fr-FR" dirty="0"/>
          </a:p>
        </p:txBody>
      </p:sp>
      <p:sp>
        <p:nvSpPr>
          <p:cNvPr id="16" name="Espace réservé de la date 2">
            <a:extLst>
              <a:ext uri="{FF2B5EF4-FFF2-40B4-BE49-F238E27FC236}">
                <a16:creationId xmlns:a16="http://schemas.microsoft.com/office/drawing/2014/main" id="{F665093B-1343-4B0F-AB45-44CE3758C362}"/>
              </a:ext>
            </a:extLst>
          </p:cNvPr>
          <p:cNvSpPr>
            <a:spLocks noGrp="1"/>
          </p:cNvSpPr>
          <p:nvPr>
            <p:ph type="dt" sz="half" idx="10"/>
          </p:nvPr>
        </p:nvSpPr>
        <p:spPr>
          <a:xfrm>
            <a:off x="9740899" y="6140449"/>
            <a:ext cx="1719263" cy="365125"/>
          </a:xfrm>
          <a:prstGeom prst="rect">
            <a:avLst/>
          </a:prstGeom>
        </p:spPr>
        <p:txBody>
          <a:bodyPr lIns="0" tIns="0" rIns="0" bIns="0" anchor="ctr"/>
          <a:lstStyle>
            <a:lvl1pPr algn="r">
              <a:defRPr sz="1000">
                <a:solidFill>
                  <a:schemeClr val="tx1"/>
                </a:solidFill>
                <a:latin typeface="Marianne" panose="02000000000000000000" pitchFamily="50" charset="0"/>
              </a:defRPr>
            </a:lvl1pPr>
          </a:lstStyle>
          <a:p>
            <a:r>
              <a:rPr lang="fr-FR"/>
              <a:t>Jeudi 7 décembre 2023</a:t>
            </a:r>
            <a:endParaRPr lang="fr-FR" dirty="0"/>
          </a:p>
        </p:txBody>
      </p:sp>
      <p:cxnSp>
        <p:nvCxnSpPr>
          <p:cNvPr id="17" name="Connecteur droit 16">
            <a:extLst>
              <a:ext uri="{FF2B5EF4-FFF2-40B4-BE49-F238E27FC236}">
                <a16:creationId xmlns:a16="http://schemas.microsoft.com/office/drawing/2014/main" id="{325F04A8-C49E-488C-A7C5-1E545B82236B}"/>
              </a:ext>
            </a:extLst>
          </p:cNvPr>
          <p:cNvCxnSpPr>
            <a:cxnSpLocks/>
          </p:cNvCxnSpPr>
          <p:nvPr userDrawn="1"/>
        </p:nvCxnSpPr>
        <p:spPr>
          <a:xfrm>
            <a:off x="731837" y="6129338"/>
            <a:ext cx="1072832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8" name="Image 17">
            <a:extLst>
              <a:ext uri="{FF2B5EF4-FFF2-40B4-BE49-F238E27FC236}">
                <a16:creationId xmlns:a16="http://schemas.microsoft.com/office/drawing/2014/main" id="{2658BCFD-940E-43BE-B248-0DEAAE43744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539275" y="561723"/>
            <a:ext cx="920861" cy="499516"/>
          </a:xfrm>
          <a:prstGeom prst="rect">
            <a:avLst/>
          </a:prstGeom>
        </p:spPr>
      </p:pic>
      <p:pic>
        <p:nvPicPr>
          <p:cNvPr id="19" name="Image 18">
            <a:extLst>
              <a:ext uri="{FF2B5EF4-FFF2-40B4-BE49-F238E27FC236}">
                <a16:creationId xmlns:a16="http://schemas.microsoft.com/office/drawing/2014/main" id="{AC6B288B-3C30-4947-A671-ED74AD9A520D}"/>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731839" y="399258"/>
            <a:ext cx="720000" cy="635411"/>
          </a:xfrm>
          <a:prstGeom prst="rect">
            <a:avLst/>
          </a:prstGeom>
        </p:spPr>
      </p:pic>
    </p:spTree>
    <p:extLst>
      <p:ext uri="{BB962C8B-B14F-4D97-AF65-F5344CB8AC3E}">
        <p14:creationId xmlns:p14="http://schemas.microsoft.com/office/powerpoint/2010/main" val="3157411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11" name="Espace réservé du pied de page 2">
            <a:extLst>
              <a:ext uri="{FF2B5EF4-FFF2-40B4-BE49-F238E27FC236}">
                <a16:creationId xmlns:a16="http://schemas.microsoft.com/office/drawing/2014/main" id="{B5B9E457-AF10-4ADC-AE10-3A8DED22DA0D}"/>
              </a:ext>
            </a:extLst>
          </p:cNvPr>
          <p:cNvSpPr>
            <a:spLocks noGrp="1"/>
          </p:cNvSpPr>
          <p:nvPr>
            <p:ph type="ftr" sz="quarter" idx="11"/>
          </p:nvPr>
        </p:nvSpPr>
        <p:spPr>
          <a:xfrm>
            <a:off x="731836" y="6140453"/>
            <a:ext cx="9009063" cy="365121"/>
          </a:xfrm>
          <a:prstGeom prst="rect">
            <a:avLst/>
          </a:prstGeom>
        </p:spPr>
        <p:txBody>
          <a:bodyPr wrap="none" lIns="0" tIns="0" rIns="0" bIns="0" anchor="ctr"/>
          <a:lstStyle>
            <a:lvl1pPr algn="l">
              <a:defRPr sz="1000">
                <a:solidFill>
                  <a:schemeClr val="tx1"/>
                </a:solidFill>
                <a:latin typeface="Marianne" panose="02000000000000000000" pitchFamily="50" charset="0"/>
              </a:defRPr>
            </a:lvl1pPr>
          </a:lstStyle>
          <a:p>
            <a:r>
              <a:rPr lang="fr-FR"/>
              <a:t>DemoES – Une stratégie de partage : les compagnons</a:t>
            </a:r>
            <a:endParaRPr lang="fr-FR" dirty="0"/>
          </a:p>
        </p:txBody>
      </p:sp>
      <p:sp>
        <p:nvSpPr>
          <p:cNvPr id="12" name="Espace réservé de la date 2">
            <a:extLst>
              <a:ext uri="{FF2B5EF4-FFF2-40B4-BE49-F238E27FC236}">
                <a16:creationId xmlns:a16="http://schemas.microsoft.com/office/drawing/2014/main" id="{4A9156C7-1A73-4E51-8167-97D34F7B00D9}"/>
              </a:ext>
            </a:extLst>
          </p:cNvPr>
          <p:cNvSpPr>
            <a:spLocks noGrp="1"/>
          </p:cNvSpPr>
          <p:nvPr>
            <p:ph type="dt" sz="half" idx="10"/>
          </p:nvPr>
        </p:nvSpPr>
        <p:spPr>
          <a:xfrm>
            <a:off x="9740899" y="6140449"/>
            <a:ext cx="1719263" cy="365125"/>
          </a:xfrm>
          <a:prstGeom prst="rect">
            <a:avLst/>
          </a:prstGeom>
        </p:spPr>
        <p:txBody>
          <a:bodyPr lIns="0" tIns="0" rIns="0" bIns="0" anchor="ctr"/>
          <a:lstStyle>
            <a:lvl1pPr algn="r">
              <a:defRPr sz="1000">
                <a:solidFill>
                  <a:schemeClr val="tx1"/>
                </a:solidFill>
                <a:latin typeface="Marianne" panose="02000000000000000000" pitchFamily="50" charset="0"/>
              </a:defRPr>
            </a:lvl1pPr>
          </a:lstStyle>
          <a:p>
            <a:r>
              <a:rPr lang="fr-FR"/>
              <a:t>Jeudi 7 décembre 2023</a:t>
            </a:r>
            <a:endParaRPr lang="fr-FR" dirty="0"/>
          </a:p>
        </p:txBody>
      </p:sp>
      <p:cxnSp>
        <p:nvCxnSpPr>
          <p:cNvPr id="13" name="Connecteur droit 12">
            <a:extLst>
              <a:ext uri="{FF2B5EF4-FFF2-40B4-BE49-F238E27FC236}">
                <a16:creationId xmlns:a16="http://schemas.microsoft.com/office/drawing/2014/main" id="{6E1A86FF-D010-41AA-90B1-5C7BEECD7D41}"/>
              </a:ext>
            </a:extLst>
          </p:cNvPr>
          <p:cNvCxnSpPr>
            <a:cxnSpLocks/>
          </p:cNvCxnSpPr>
          <p:nvPr userDrawn="1"/>
        </p:nvCxnSpPr>
        <p:spPr>
          <a:xfrm>
            <a:off x="731837" y="6129338"/>
            <a:ext cx="1072832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Image 13">
            <a:extLst>
              <a:ext uri="{FF2B5EF4-FFF2-40B4-BE49-F238E27FC236}">
                <a16:creationId xmlns:a16="http://schemas.microsoft.com/office/drawing/2014/main" id="{67A0DC7F-5420-45A5-98A1-0A014B962EBD}"/>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539275" y="561723"/>
            <a:ext cx="920861" cy="499516"/>
          </a:xfrm>
          <a:prstGeom prst="rect">
            <a:avLst/>
          </a:prstGeom>
        </p:spPr>
      </p:pic>
      <p:pic>
        <p:nvPicPr>
          <p:cNvPr id="15" name="Image 14">
            <a:extLst>
              <a:ext uri="{FF2B5EF4-FFF2-40B4-BE49-F238E27FC236}">
                <a16:creationId xmlns:a16="http://schemas.microsoft.com/office/drawing/2014/main" id="{B7FF73D4-9836-4D81-8C55-D532C695C29E}"/>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731839" y="399258"/>
            <a:ext cx="720000" cy="635411"/>
          </a:xfrm>
          <a:prstGeom prst="rect">
            <a:avLst/>
          </a:prstGeom>
        </p:spPr>
      </p:pic>
    </p:spTree>
    <p:extLst>
      <p:ext uri="{BB962C8B-B14F-4D97-AF65-F5344CB8AC3E}">
        <p14:creationId xmlns:p14="http://schemas.microsoft.com/office/powerpoint/2010/main" val="1427989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15" name="Espace réservé du pied de page 2">
            <a:extLst>
              <a:ext uri="{FF2B5EF4-FFF2-40B4-BE49-F238E27FC236}">
                <a16:creationId xmlns:a16="http://schemas.microsoft.com/office/drawing/2014/main" id="{DE2C60F1-07F7-4B9D-BDB5-A5F8DF87C21E}"/>
              </a:ext>
            </a:extLst>
          </p:cNvPr>
          <p:cNvSpPr>
            <a:spLocks noGrp="1"/>
          </p:cNvSpPr>
          <p:nvPr>
            <p:ph type="ftr" sz="quarter" idx="11"/>
          </p:nvPr>
        </p:nvSpPr>
        <p:spPr>
          <a:xfrm>
            <a:off x="731836" y="6140453"/>
            <a:ext cx="9009063" cy="365121"/>
          </a:xfrm>
          <a:prstGeom prst="rect">
            <a:avLst/>
          </a:prstGeom>
        </p:spPr>
        <p:txBody>
          <a:bodyPr wrap="none" lIns="0" tIns="0" rIns="0" bIns="0" anchor="ctr"/>
          <a:lstStyle>
            <a:lvl1pPr algn="l">
              <a:defRPr sz="1000">
                <a:solidFill>
                  <a:schemeClr val="tx1"/>
                </a:solidFill>
                <a:latin typeface="Marianne" panose="02000000000000000000" pitchFamily="50" charset="0"/>
              </a:defRPr>
            </a:lvl1pPr>
          </a:lstStyle>
          <a:p>
            <a:r>
              <a:rPr lang="fr-FR"/>
              <a:t>DemoES – Une stratégie de partage : les compagnons</a:t>
            </a:r>
            <a:endParaRPr lang="fr-FR" dirty="0"/>
          </a:p>
        </p:txBody>
      </p:sp>
      <p:sp>
        <p:nvSpPr>
          <p:cNvPr id="16" name="Espace réservé de la date 2">
            <a:extLst>
              <a:ext uri="{FF2B5EF4-FFF2-40B4-BE49-F238E27FC236}">
                <a16:creationId xmlns:a16="http://schemas.microsoft.com/office/drawing/2014/main" id="{18001E3E-383B-4E19-8D5D-9571560AFC9D}"/>
              </a:ext>
            </a:extLst>
          </p:cNvPr>
          <p:cNvSpPr>
            <a:spLocks noGrp="1"/>
          </p:cNvSpPr>
          <p:nvPr>
            <p:ph type="dt" sz="half" idx="10"/>
          </p:nvPr>
        </p:nvSpPr>
        <p:spPr>
          <a:xfrm>
            <a:off x="9740899" y="6140449"/>
            <a:ext cx="1719263" cy="365125"/>
          </a:xfrm>
          <a:prstGeom prst="rect">
            <a:avLst/>
          </a:prstGeom>
        </p:spPr>
        <p:txBody>
          <a:bodyPr lIns="0" tIns="0" rIns="0" bIns="0" anchor="ctr"/>
          <a:lstStyle>
            <a:lvl1pPr algn="r">
              <a:defRPr sz="1000">
                <a:solidFill>
                  <a:schemeClr val="tx1"/>
                </a:solidFill>
                <a:latin typeface="Marianne" panose="02000000000000000000" pitchFamily="50" charset="0"/>
              </a:defRPr>
            </a:lvl1pPr>
          </a:lstStyle>
          <a:p>
            <a:r>
              <a:rPr lang="fr-FR"/>
              <a:t>Jeudi 7 décembre 2023</a:t>
            </a:r>
            <a:endParaRPr lang="fr-FR" dirty="0"/>
          </a:p>
        </p:txBody>
      </p:sp>
      <p:cxnSp>
        <p:nvCxnSpPr>
          <p:cNvPr id="17" name="Connecteur droit 16">
            <a:extLst>
              <a:ext uri="{FF2B5EF4-FFF2-40B4-BE49-F238E27FC236}">
                <a16:creationId xmlns:a16="http://schemas.microsoft.com/office/drawing/2014/main" id="{4087FB05-D924-41E1-87C0-6B61BA742FAD}"/>
              </a:ext>
            </a:extLst>
          </p:cNvPr>
          <p:cNvCxnSpPr>
            <a:cxnSpLocks/>
          </p:cNvCxnSpPr>
          <p:nvPr userDrawn="1"/>
        </p:nvCxnSpPr>
        <p:spPr>
          <a:xfrm>
            <a:off x="731837" y="6129338"/>
            <a:ext cx="1072832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8" name="Image 17">
            <a:extLst>
              <a:ext uri="{FF2B5EF4-FFF2-40B4-BE49-F238E27FC236}">
                <a16:creationId xmlns:a16="http://schemas.microsoft.com/office/drawing/2014/main" id="{E43EB474-62D3-4A48-A2F6-2F0B88E0CD81}"/>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539275" y="561723"/>
            <a:ext cx="920861" cy="499516"/>
          </a:xfrm>
          <a:prstGeom prst="rect">
            <a:avLst/>
          </a:prstGeom>
        </p:spPr>
      </p:pic>
      <p:pic>
        <p:nvPicPr>
          <p:cNvPr id="19" name="Image 18">
            <a:extLst>
              <a:ext uri="{FF2B5EF4-FFF2-40B4-BE49-F238E27FC236}">
                <a16:creationId xmlns:a16="http://schemas.microsoft.com/office/drawing/2014/main" id="{7507A138-90EA-437B-A67E-67CFC6662DB7}"/>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731839" y="399258"/>
            <a:ext cx="720000" cy="635411"/>
          </a:xfrm>
          <a:prstGeom prst="rect">
            <a:avLst/>
          </a:prstGeom>
        </p:spPr>
      </p:pic>
    </p:spTree>
    <p:extLst>
      <p:ext uri="{BB962C8B-B14F-4D97-AF65-F5344CB8AC3E}">
        <p14:creationId xmlns:p14="http://schemas.microsoft.com/office/powerpoint/2010/main" val="2586221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12" name="Espace réservé du pied de page 2">
            <a:extLst>
              <a:ext uri="{FF2B5EF4-FFF2-40B4-BE49-F238E27FC236}">
                <a16:creationId xmlns:a16="http://schemas.microsoft.com/office/drawing/2014/main" id="{A73F41A1-73AE-4AD9-BF6F-2871145D6F6E}"/>
              </a:ext>
            </a:extLst>
          </p:cNvPr>
          <p:cNvSpPr>
            <a:spLocks noGrp="1"/>
          </p:cNvSpPr>
          <p:nvPr>
            <p:ph type="ftr" sz="quarter" idx="11"/>
          </p:nvPr>
        </p:nvSpPr>
        <p:spPr>
          <a:xfrm>
            <a:off x="731836" y="6140453"/>
            <a:ext cx="9009063" cy="365121"/>
          </a:xfrm>
          <a:prstGeom prst="rect">
            <a:avLst/>
          </a:prstGeom>
        </p:spPr>
        <p:txBody>
          <a:bodyPr wrap="none" lIns="0" tIns="0" rIns="0" bIns="0" anchor="ctr"/>
          <a:lstStyle>
            <a:lvl1pPr algn="l">
              <a:defRPr sz="1000">
                <a:solidFill>
                  <a:schemeClr val="tx1"/>
                </a:solidFill>
                <a:latin typeface="Marianne" panose="02000000000000000000" pitchFamily="50" charset="0"/>
              </a:defRPr>
            </a:lvl1pPr>
          </a:lstStyle>
          <a:p>
            <a:r>
              <a:rPr lang="fr-FR"/>
              <a:t>DemoES – Une stratégie de partage : les compagnons</a:t>
            </a:r>
            <a:endParaRPr lang="fr-FR" dirty="0"/>
          </a:p>
        </p:txBody>
      </p:sp>
      <p:sp>
        <p:nvSpPr>
          <p:cNvPr id="13" name="Espace réservé de la date 2">
            <a:extLst>
              <a:ext uri="{FF2B5EF4-FFF2-40B4-BE49-F238E27FC236}">
                <a16:creationId xmlns:a16="http://schemas.microsoft.com/office/drawing/2014/main" id="{E4334B3D-EA57-435D-A26D-864B8D5D58AB}"/>
              </a:ext>
            </a:extLst>
          </p:cNvPr>
          <p:cNvSpPr>
            <a:spLocks noGrp="1"/>
          </p:cNvSpPr>
          <p:nvPr>
            <p:ph type="dt" sz="half" idx="10"/>
          </p:nvPr>
        </p:nvSpPr>
        <p:spPr>
          <a:xfrm>
            <a:off x="9740899" y="6140449"/>
            <a:ext cx="1719263" cy="365125"/>
          </a:xfrm>
          <a:prstGeom prst="rect">
            <a:avLst/>
          </a:prstGeom>
        </p:spPr>
        <p:txBody>
          <a:bodyPr lIns="0" tIns="0" rIns="0" bIns="0" anchor="ctr"/>
          <a:lstStyle>
            <a:lvl1pPr algn="r">
              <a:defRPr sz="1000">
                <a:solidFill>
                  <a:schemeClr val="tx1"/>
                </a:solidFill>
                <a:latin typeface="Marianne" panose="02000000000000000000" pitchFamily="50" charset="0"/>
              </a:defRPr>
            </a:lvl1pPr>
          </a:lstStyle>
          <a:p>
            <a:r>
              <a:rPr lang="fr-FR"/>
              <a:t>Jeudi 7 décembre 2023</a:t>
            </a:r>
            <a:endParaRPr lang="fr-FR" dirty="0"/>
          </a:p>
        </p:txBody>
      </p:sp>
      <p:cxnSp>
        <p:nvCxnSpPr>
          <p:cNvPr id="14" name="Connecteur droit 13">
            <a:extLst>
              <a:ext uri="{FF2B5EF4-FFF2-40B4-BE49-F238E27FC236}">
                <a16:creationId xmlns:a16="http://schemas.microsoft.com/office/drawing/2014/main" id="{531EF31C-7803-40B6-A787-688CC4B58226}"/>
              </a:ext>
            </a:extLst>
          </p:cNvPr>
          <p:cNvCxnSpPr>
            <a:cxnSpLocks/>
          </p:cNvCxnSpPr>
          <p:nvPr userDrawn="1"/>
        </p:nvCxnSpPr>
        <p:spPr>
          <a:xfrm>
            <a:off x="731837" y="6129338"/>
            <a:ext cx="1072832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5" name="Image 14">
            <a:extLst>
              <a:ext uri="{FF2B5EF4-FFF2-40B4-BE49-F238E27FC236}">
                <a16:creationId xmlns:a16="http://schemas.microsoft.com/office/drawing/2014/main" id="{2A738A6A-7B14-47CF-B345-B0BCF5C117B8}"/>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539275" y="561723"/>
            <a:ext cx="920861" cy="499516"/>
          </a:xfrm>
          <a:prstGeom prst="rect">
            <a:avLst/>
          </a:prstGeom>
        </p:spPr>
      </p:pic>
      <p:pic>
        <p:nvPicPr>
          <p:cNvPr id="16" name="Image 15">
            <a:extLst>
              <a:ext uri="{FF2B5EF4-FFF2-40B4-BE49-F238E27FC236}">
                <a16:creationId xmlns:a16="http://schemas.microsoft.com/office/drawing/2014/main" id="{8048B4E5-707F-4C19-B4A3-E0039AF1BAB2}"/>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731839" y="399258"/>
            <a:ext cx="720000" cy="635411"/>
          </a:xfrm>
          <a:prstGeom prst="rect">
            <a:avLst/>
          </a:prstGeom>
        </p:spPr>
      </p:pic>
    </p:spTree>
    <p:extLst>
      <p:ext uri="{BB962C8B-B14F-4D97-AF65-F5344CB8AC3E}">
        <p14:creationId xmlns:p14="http://schemas.microsoft.com/office/powerpoint/2010/main" val="3729132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13" name="Espace réservé du pied de page 2">
            <a:extLst>
              <a:ext uri="{FF2B5EF4-FFF2-40B4-BE49-F238E27FC236}">
                <a16:creationId xmlns:a16="http://schemas.microsoft.com/office/drawing/2014/main" id="{C939BF64-1A9F-4CF1-9F69-6E23FC00C2A6}"/>
              </a:ext>
            </a:extLst>
          </p:cNvPr>
          <p:cNvSpPr>
            <a:spLocks noGrp="1"/>
          </p:cNvSpPr>
          <p:nvPr>
            <p:ph type="ftr" sz="quarter" idx="11"/>
          </p:nvPr>
        </p:nvSpPr>
        <p:spPr>
          <a:xfrm>
            <a:off x="731836" y="6140453"/>
            <a:ext cx="9009063" cy="365121"/>
          </a:xfrm>
          <a:prstGeom prst="rect">
            <a:avLst/>
          </a:prstGeom>
        </p:spPr>
        <p:txBody>
          <a:bodyPr wrap="none" lIns="0" tIns="0" rIns="0" bIns="0" anchor="ctr"/>
          <a:lstStyle>
            <a:lvl1pPr algn="l">
              <a:defRPr sz="1000">
                <a:solidFill>
                  <a:schemeClr val="tx1"/>
                </a:solidFill>
                <a:latin typeface="Marianne" panose="02000000000000000000" pitchFamily="50" charset="0"/>
              </a:defRPr>
            </a:lvl1pPr>
          </a:lstStyle>
          <a:p>
            <a:r>
              <a:rPr lang="fr-FR"/>
              <a:t>DemoES – Une stratégie de partage : les compagnons</a:t>
            </a:r>
            <a:endParaRPr lang="fr-FR" dirty="0"/>
          </a:p>
        </p:txBody>
      </p:sp>
      <p:sp>
        <p:nvSpPr>
          <p:cNvPr id="14" name="Espace réservé de la date 2">
            <a:extLst>
              <a:ext uri="{FF2B5EF4-FFF2-40B4-BE49-F238E27FC236}">
                <a16:creationId xmlns:a16="http://schemas.microsoft.com/office/drawing/2014/main" id="{6DF8188A-9076-4F93-98B7-79B59D77A26B}"/>
              </a:ext>
            </a:extLst>
          </p:cNvPr>
          <p:cNvSpPr>
            <a:spLocks noGrp="1"/>
          </p:cNvSpPr>
          <p:nvPr>
            <p:ph type="dt" sz="half" idx="10"/>
          </p:nvPr>
        </p:nvSpPr>
        <p:spPr>
          <a:xfrm>
            <a:off x="9740899" y="6140449"/>
            <a:ext cx="1719263" cy="365125"/>
          </a:xfrm>
          <a:prstGeom prst="rect">
            <a:avLst/>
          </a:prstGeom>
        </p:spPr>
        <p:txBody>
          <a:bodyPr lIns="0" tIns="0" rIns="0" bIns="0" anchor="ctr"/>
          <a:lstStyle>
            <a:lvl1pPr algn="r">
              <a:defRPr sz="1000">
                <a:solidFill>
                  <a:schemeClr val="tx1"/>
                </a:solidFill>
                <a:latin typeface="Marianne" panose="02000000000000000000" pitchFamily="50" charset="0"/>
              </a:defRPr>
            </a:lvl1pPr>
          </a:lstStyle>
          <a:p>
            <a:r>
              <a:rPr lang="fr-FR"/>
              <a:t>Jeudi 7 décembre 2023</a:t>
            </a:r>
            <a:endParaRPr lang="fr-FR" dirty="0"/>
          </a:p>
        </p:txBody>
      </p:sp>
      <p:cxnSp>
        <p:nvCxnSpPr>
          <p:cNvPr id="15" name="Connecteur droit 14">
            <a:extLst>
              <a:ext uri="{FF2B5EF4-FFF2-40B4-BE49-F238E27FC236}">
                <a16:creationId xmlns:a16="http://schemas.microsoft.com/office/drawing/2014/main" id="{025761ED-D063-4469-B0EC-D81B6EEF0EEF}"/>
              </a:ext>
            </a:extLst>
          </p:cNvPr>
          <p:cNvCxnSpPr>
            <a:cxnSpLocks/>
          </p:cNvCxnSpPr>
          <p:nvPr userDrawn="1"/>
        </p:nvCxnSpPr>
        <p:spPr>
          <a:xfrm>
            <a:off x="731837" y="6129338"/>
            <a:ext cx="1072832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6" name="Image 15">
            <a:extLst>
              <a:ext uri="{FF2B5EF4-FFF2-40B4-BE49-F238E27FC236}">
                <a16:creationId xmlns:a16="http://schemas.microsoft.com/office/drawing/2014/main" id="{37365F7B-0095-41C6-91D3-0368DD4F4EB7}"/>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539275" y="561723"/>
            <a:ext cx="920861" cy="499516"/>
          </a:xfrm>
          <a:prstGeom prst="rect">
            <a:avLst/>
          </a:prstGeom>
        </p:spPr>
      </p:pic>
      <p:pic>
        <p:nvPicPr>
          <p:cNvPr id="17" name="Image 16">
            <a:extLst>
              <a:ext uri="{FF2B5EF4-FFF2-40B4-BE49-F238E27FC236}">
                <a16:creationId xmlns:a16="http://schemas.microsoft.com/office/drawing/2014/main" id="{B2337517-94BE-4BEC-BFAA-A0526246C5CB}"/>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731839" y="399258"/>
            <a:ext cx="720000" cy="635411"/>
          </a:xfrm>
          <a:prstGeom prst="rect">
            <a:avLst/>
          </a:prstGeom>
        </p:spPr>
      </p:pic>
    </p:spTree>
    <p:extLst>
      <p:ext uri="{BB962C8B-B14F-4D97-AF65-F5344CB8AC3E}">
        <p14:creationId xmlns:p14="http://schemas.microsoft.com/office/powerpoint/2010/main" val="404187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79192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11.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12.xml"/><Relationship Id="rId5" Type="http://schemas.openxmlformats.org/officeDocument/2006/relationships/image" Target="../media/image17.sv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ags" Target="../tags/tag13.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9.xml"/><Relationship Id="rId5" Type="http://schemas.openxmlformats.org/officeDocument/2006/relationships/image" Target="../media/image13.sv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10.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13B9DE12-D746-401C-83FA-A02F2DC3956F}"/>
              </a:ext>
            </a:extLst>
          </p:cNvPr>
          <p:cNvSpPr txBox="1"/>
          <p:nvPr/>
        </p:nvSpPr>
        <p:spPr>
          <a:xfrm>
            <a:off x="731838" y="2731334"/>
            <a:ext cx="9837101" cy="3397992"/>
          </a:xfrm>
          <a:prstGeom prst="rect">
            <a:avLst/>
          </a:prstGeom>
          <a:noFill/>
        </p:spPr>
        <p:txBody>
          <a:bodyPr wrap="square" lIns="0" tIns="0" rIns="0" bIns="0" rtlCol="0" anchor="ctr">
            <a:noAutofit/>
          </a:bodyPr>
          <a:lstStyle/>
          <a:p>
            <a:r>
              <a:rPr lang="fr-FR" sz="5000" b="1" dirty="0">
                <a:solidFill>
                  <a:srgbClr val="000091"/>
                </a:solidFill>
                <a:latin typeface="Marianne" panose="02000000000000000000" pitchFamily="50" charset="0"/>
              </a:rPr>
              <a:t>INSP – UPJV et Karuta</a:t>
            </a:r>
          </a:p>
          <a:p>
            <a:pPr>
              <a:spcBef>
                <a:spcPts val="2000"/>
              </a:spcBef>
            </a:pPr>
            <a:r>
              <a:rPr lang="fr-FR" sz="3000" dirty="0" err="1">
                <a:latin typeface="Marianne" panose="02000000000000000000" pitchFamily="50" charset="0"/>
              </a:rPr>
              <a:t>DemoES</a:t>
            </a:r>
            <a:r>
              <a:rPr lang="fr-FR" sz="3000" dirty="0">
                <a:latin typeface="Marianne" panose="02000000000000000000" pitchFamily="50" charset="0"/>
              </a:rPr>
              <a:t> – Une stratégie de partage : les compagnons</a:t>
            </a:r>
          </a:p>
          <a:p>
            <a:pPr marL="0" marR="0" lvl="0" indent="0" algn="l" defTabSz="914400" rtl="0" eaLnBrk="1" fontAlgn="auto" latinLnBrk="0" hangingPunct="1">
              <a:lnSpc>
                <a:spcPct val="100000"/>
              </a:lnSpc>
              <a:spcBef>
                <a:spcPts val="2000"/>
              </a:spcBef>
              <a:spcAft>
                <a:spcPts val="0"/>
              </a:spcAft>
              <a:buClrTx/>
              <a:buSzTx/>
              <a:buFontTx/>
              <a:buNone/>
              <a:tabLst/>
              <a:defRPr/>
            </a:pPr>
            <a:r>
              <a:rPr kumimoji="0" lang="fr-FR" sz="2000" b="0" i="0" u="none" strike="noStrike" kern="1200" cap="none" spc="0" normalizeH="0" baseline="0" noProof="0" dirty="0">
                <a:ln>
                  <a:noFill/>
                </a:ln>
                <a:solidFill>
                  <a:prstClr val="black"/>
                </a:solidFill>
                <a:effectLst/>
                <a:uLnTx/>
                <a:uFillTx/>
                <a:latin typeface="Marianne" panose="02000000000000000000" pitchFamily="50" charset="0"/>
                <a:ea typeface="+mn-ea"/>
                <a:cs typeface="+mn-cs"/>
              </a:rPr>
              <a:t>Jeudi 7 décembre 2023</a:t>
            </a:r>
            <a:endParaRPr lang="fr-FR" sz="5000" b="1" dirty="0">
              <a:latin typeface="Marianne" panose="02000000000000000000" pitchFamily="50" charset="0"/>
            </a:endParaRPr>
          </a:p>
        </p:txBody>
      </p:sp>
    </p:spTree>
    <p:custDataLst>
      <p:tags r:id="rId1"/>
    </p:custDataLst>
    <p:extLst>
      <p:ext uri="{BB962C8B-B14F-4D97-AF65-F5344CB8AC3E}">
        <p14:creationId xmlns:p14="http://schemas.microsoft.com/office/powerpoint/2010/main" val="7722875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794C8F78-2A32-418C-895C-960E787FE76F}"/>
              </a:ext>
            </a:extLst>
          </p:cNvPr>
          <p:cNvSpPr>
            <a:spLocks noGrp="1"/>
          </p:cNvSpPr>
          <p:nvPr>
            <p:ph type="ftr" sz="quarter" idx="11"/>
          </p:nvPr>
        </p:nvSpPr>
        <p:spPr/>
        <p:txBody>
          <a:bodyPr/>
          <a:lstStyle/>
          <a:p>
            <a:r>
              <a:rPr lang="fr-FR"/>
              <a:t>DemoES – Une stratégie de partage : les compagnons</a:t>
            </a:r>
            <a:endParaRPr lang="fr-FR" dirty="0"/>
          </a:p>
        </p:txBody>
      </p:sp>
      <p:sp>
        <p:nvSpPr>
          <p:cNvPr id="3" name="Espace réservé de la date 2">
            <a:extLst>
              <a:ext uri="{FF2B5EF4-FFF2-40B4-BE49-F238E27FC236}">
                <a16:creationId xmlns:a16="http://schemas.microsoft.com/office/drawing/2014/main" id="{CD5910AA-C6C9-4E9C-BCB2-85F3A44259DC}"/>
              </a:ext>
            </a:extLst>
          </p:cNvPr>
          <p:cNvSpPr>
            <a:spLocks noGrp="1"/>
          </p:cNvSpPr>
          <p:nvPr>
            <p:ph type="dt" sz="half" idx="10"/>
          </p:nvPr>
        </p:nvSpPr>
        <p:spPr/>
        <p:txBody>
          <a:bodyPr/>
          <a:lstStyle/>
          <a:p>
            <a:r>
              <a:rPr lang="fr-FR"/>
              <a:t>Jeudi 7 décembre 2023</a:t>
            </a:r>
            <a:endParaRPr lang="fr-FR" dirty="0"/>
          </a:p>
        </p:txBody>
      </p:sp>
      <p:pic>
        <p:nvPicPr>
          <p:cNvPr id="10" name="Image 9">
            <a:extLst>
              <a:ext uri="{FF2B5EF4-FFF2-40B4-BE49-F238E27FC236}">
                <a16:creationId xmlns:a16="http://schemas.microsoft.com/office/drawing/2014/main" id="{DE301EBB-92FD-3995-F754-011090937688}"/>
              </a:ext>
            </a:extLst>
          </p:cNvPr>
          <p:cNvPicPr>
            <a:picLocks noChangeAspect="1"/>
          </p:cNvPicPr>
          <p:nvPr/>
        </p:nvPicPr>
        <p:blipFill>
          <a:blip r:embed="rId4"/>
          <a:stretch>
            <a:fillRect/>
          </a:stretch>
        </p:blipFill>
        <p:spPr>
          <a:xfrm>
            <a:off x="1465863" y="695650"/>
            <a:ext cx="9009063" cy="5293585"/>
          </a:xfrm>
          <a:prstGeom prst="rect">
            <a:avLst/>
          </a:prstGeom>
        </p:spPr>
      </p:pic>
    </p:spTree>
    <p:custDataLst>
      <p:tags r:id="rId1"/>
    </p:custDataLst>
    <p:extLst>
      <p:ext uri="{BB962C8B-B14F-4D97-AF65-F5344CB8AC3E}">
        <p14:creationId xmlns:p14="http://schemas.microsoft.com/office/powerpoint/2010/main" val="2559666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794C8F78-2A32-418C-895C-960E787FE76F}"/>
              </a:ext>
            </a:extLst>
          </p:cNvPr>
          <p:cNvSpPr>
            <a:spLocks noGrp="1"/>
          </p:cNvSpPr>
          <p:nvPr>
            <p:ph type="ftr" sz="quarter" idx="11"/>
          </p:nvPr>
        </p:nvSpPr>
        <p:spPr/>
        <p:txBody>
          <a:bodyPr/>
          <a:lstStyle/>
          <a:p>
            <a:r>
              <a:rPr lang="fr-FR"/>
              <a:t>DemoES – Une stratégie de partage : les compagnons</a:t>
            </a:r>
            <a:endParaRPr lang="fr-FR" dirty="0"/>
          </a:p>
        </p:txBody>
      </p:sp>
      <p:sp>
        <p:nvSpPr>
          <p:cNvPr id="3" name="Espace réservé de la date 2">
            <a:extLst>
              <a:ext uri="{FF2B5EF4-FFF2-40B4-BE49-F238E27FC236}">
                <a16:creationId xmlns:a16="http://schemas.microsoft.com/office/drawing/2014/main" id="{CD5910AA-C6C9-4E9C-BCB2-85F3A44259DC}"/>
              </a:ext>
            </a:extLst>
          </p:cNvPr>
          <p:cNvSpPr>
            <a:spLocks noGrp="1"/>
          </p:cNvSpPr>
          <p:nvPr>
            <p:ph type="dt" sz="half" idx="10"/>
          </p:nvPr>
        </p:nvSpPr>
        <p:spPr/>
        <p:txBody>
          <a:bodyPr/>
          <a:lstStyle/>
          <a:p>
            <a:r>
              <a:rPr lang="fr-FR"/>
              <a:t>Jeudi 7 décembre 2023</a:t>
            </a:r>
            <a:endParaRPr lang="fr-FR" dirty="0"/>
          </a:p>
        </p:txBody>
      </p:sp>
      <p:sp>
        <p:nvSpPr>
          <p:cNvPr id="4" name="ZoneTexte 3">
            <a:extLst>
              <a:ext uri="{FF2B5EF4-FFF2-40B4-BE49-F238E27FC236}">
                <a16:creationId xmlns:a16="http://schemas.microsoft.com/office/drawing/2014/main" id="{68404393-21C3-4CDC-BEDE-F617A03C8360}"/>
              </a:ext>
            </a:extLst>
          </p:cNvPr>
          <p:cNvSpPr txBox="1"/>
          <p:nvPr/>
        </p:nvSpPr>
        <p:spPr>
          <a:xfrm>
            <a:off x="731837" y="1454530"/>
            <a:ext cx="11102023" cy="945770"/>
          </a:xfrm>
          <a:prstGeom prst="rect">
            <a:avLst/>
          </a:prstGeom>
          <a:noFill/>
        </p:spPr>
        <p:txBody>
          <a:bodyPr wrap="square" lIns="0" tIns="0" rIns="0" bIns="0" rtlCol="0">
            <a:noAutofit/>
          </a:bodyPr>
          <a:lstStyle/>
          <a:p>
            <a:pPr>
              <a:spcAft>
                <a:spcPts val="1000"/>
              </a:spcAft>
            </a:pPr>
            <a:r>
              <a:rPr lang="fr-FR" sz="3000" b="1" dirty="0">
                <a:solidFill>
                  <a:srgbClr val="000091"/>
                </a:solidFill>
                <a:latin typeface="Marianne" panose="02000000000000000000" pitchFamily="50" charset="0"/>
              </a:rPr>
              <a:t>8 | La suite</a:t>
            </a:r>
            <a:endParaRPr lang="fr-FR" sz="2000" dirty="0">
              <a:solidFill>
                <a:srgbClr val="000091"/>
              </a:solidFill>
              <a:latin typeface="Marianne" panose="02000000000000000000" pitchFamily="50" charset="0"/>
            </a:endParaRPr>
          </a:p>
        </p:txBody>
      </p:sp>
      <p:sp>
        <p:nvSpPr>
          <p:cNvPr id="5" name="ZoneTexte 4">
            <a:extLst>
              <a:ext uri="{FF2B5EF4-FFF2-40B4-BE49-F238E27FC236}">
                <a16:creationId xmlns:a16="http://schemas.microsoft.com/office/drawing/2014/main" id="{499AE026-D0AD-AEF4-DD58-2D6892BB1348}"/>
              </a:ext>
            </a:extLst>
          </p:cNvPr>
          <p:cNvSpPr txBox="1"/>
          <p:nvPr/>
        </p:nvSpPr>
        <p:spPr>
          <a:xfrm>
            <a:off x="731838" y="2400299"/>
            <a:ext cx="9570402" cy="3227642"/>
          </a:xfrm>
          <a:prstGeom prst="rect">
            <a:avLst/>
          </a:prstGeom>
          <a:noFill/>
        </p:spPr>
        <p:txBody>
          <a:bodyPr wrap="square" lIns="0" tIns="0" rIns="0" bIns="0" anchor="ctr" anchorCtr="0">
            <a:noAutofit/>
          </a:bodyPr>
          <a:lstStyle/>
          <a:p>
            <a:pPr marL="444500" indent="-444500">
              <a:lnSpc>
                <a:spcPct val="114000"/>
              </a:lnSpc>
              <a:spcAft>
                <a:spcPts val="2000"/>
              </a:spcAft>
              <a:buClr>
                <a:srgbClr val="000091"/>
              </a:buClr>
              <a:buFont typeface="Marianne" panose="02000000000000000000" pitchFamily="50" charset="0"/>
              <a:buChar char="—"/>
            </a:pPr>
            <a:r>
              <a:rPr lang="fr-FR" dirty="0">
                <a:latin typeface="Marianne" panose="02000000000000000000" pitchFamily="50" charset="0"/>
              </a:rPr>
              <a:t>Mise en place de l’évaluation des mises en situation [11/12]</a:t>
            </a:r>
          </a:p>
          <a:p>
            <a:pPr marL="444500" indent="-444500">
              <a:lnSpc>
                <a:spcPct val="114000"/>
              </a:lnSpc>
              <a:spcAft>
                <a:spcPts val="2000"/>
              </a:spcAft>
              <a:buClr>
                <a:srgbClr val="000091"/>
              </a:buClr>
              <a:buFont typeface="Marianne" panose="02000000000000000000" pitchFamily="50" charset="0"/>
              <a:buChar char="—"/>
            </a:pPr>
            <a:r>
              <a:rPr lang="fr-FR" dirty="0">
                <a:latin typeface="Marianne" panose="02000000000000000000" pitchFamily="50" charset="0"/>
              </a:rPr>
              <a:t>Mise en place de la solution sur nos serveurs [15/12]</a:t>
            </a:r>
          </a:p>
          <a:p>
            <a:pPr marL="444500" indent="-444500">
              <a:lnSpc>
                <a:spcPct val="114000"/>
              </a:lnSpc>
              <a:spcAft>
                <a:spcPts val="2000"/>
              </a:spcAft>
              <a:buClr>
                <a:srgbClr val="000091"/>
              </a:buClr>
              <a:buFont typeface="Marianne" panose="02000000000000000000" pitchFamily="50" charset="0"/>
              <a:buChar char="—"/>
            </a:pPr>
            <a:r>
              <a:rPr lang="fr-FR" dirty="0">
                <a:latin typeface="Marianne" panose="02000000000000000000" pitchFamily="50" charset="0"/>
              </a:rPr>
              <a:t>Rédaction des guides de prise en main [22/12]</a:t>
            </a:r>
          </a:p>
          <a:p>
            <a:pPr marL="444500" indent="-444500">
              <a:lnSpc>
                <a:spcPct val="114000"/>
              </a:lnSpc>
              <a:spcAft>
                <a:spcPts val="2000"/>
              </a:spcAft>
              <a:buClr>
                <a:srgbClr val="000091"/>
              </a:buClr>
              <a:buFont typeface="Marianne" panose="02000000000000000000" pitchFamily="50" charset="0"/>
              <a:buChar char="—"/>
            </a:pPr>
            <a:r>
              <a:rPr lang="fr-FR" dirty="0">
                <a:latin typeface="Marianne" panose="02000000000000000000" pitchFamily="50" charset="0"/>
              </a:rPr>
              <a:t>Rentrée de nos élèves !</a:t>
            </a:r>
          </a:p>
          <a:p>
            <a:pPr marL="444500" indent="-444500">
              <a:lnSpc>
                <a:spcPct val="114000"/>
              </a:lnSpc>
              <a:spcAft>
                <a:spcPts val="2000"/>
              </a:spcAft>
              <a:buClr>
                <a:srgbClr val="000091"/>
              </a:buClr>
              <a:buFont typeface="Marianne" panose="02000000000000000000" pitchFamily="50" charset="0"/>
              <a:buChar char="—"/>
            </a:pPr>
            <a:r>
              <a:rPr lang="fr-FR" dirty="0">
                <a:latin typeface="Marianne" panose="02000000000000000000" pitchFamily="50" charset="0"/>
              </a:rPr>
              <a:t>Formation designer [T1 2024]</a:t>
            </a:r>
          </a:p>
        </p:txBody>
      </p:sp>
      <p:grpSp>
        <p:nvGrpSpPr>
          <p:cNvPr id="6" name="Groupe 5">
            <a:extLst>
              <a:ext uri="{FF2B5EF4-FFF2-40B4-BE49-F238E27FC236}">
                <a16:creationId xmlns:a16="http://schemas.microsoft.com/office/drawing/2014/main" id="{1F3416F2-9163-FEAC-8FA4-BE71663150EC}"/>
              </a:ext>
            </a:extLst>
          </p:cNvPr>
          <p:cNvGrpSpPr/>
          <p:nvPr/>
        </p:nvGrpSpPr>
        <p:grpSpPr>
          <a:xfrm>
            <a:off x="3646932" y="4020884"/>
            <a:ext cx="1059180" cy="1046988"/>
            <a:chOff x="4000500" y="4381500"/>
            <a:chExt cx="1059180" cy="1046988"/>
          </a:xfrm>
        </p:grpSpPr>
        <p:pic>
          <p:nvPicPr>
            <p:cNvPr id="7" name="Graphique 6" descr="Calendrier à feuilles avec un remplissage uni">
              <a:extLst>
                <a:ext uri="{FF2B5EF4-FFF2-40B4-BE49-F238E27FC236}">
                  <a16:creationId xmlns:a16="http://schemas.microsoft.com/office/drawing/2014/main" id="{12489C31-A326-34EB-856E-4D5BF468EED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000500" y="4381500"/>
              <a:ext cx="1046988" cy="1046988"/>
            </a:xfrm>
            <a:prstGeom prst="rect">
              <a:avLst/>
            </a:prstGeom>
          </p:spPr>
        </p:pic>
        <p:sp>
          <p:nvSpPr>
            <p:cNvPr id="8" name="ZoneTexte 7">
              <a:extLst>
                <a:ext uri="{FF2B5EF4-FFF2-40B4-BE49-F238E27FC236}">
                  <a16:creationId xmlns:a16="http://schemas.microsoft.com/office/drawing/2014/main" id="{B973F5BF-0C32-2CEE-6709-B9A7475A6D25}"/>
                </a:ext>
              </a:extLst>
            </p:cNvPr>
            <p:cNvSpPr txBox="1"/>
            <p:nvPr/>
          </p:nvSpPr>
          <p:spPr>
            <a:xfrm>
              <a:off x="4187952" y="4875276"/>
              <a:ext cx="871728" cy="307777"/>
            </a:xfrm>
            <a:prstGeom prst="rect">
              <a:avLst/>
            </a:prstGeom>
            <a:noFill/>
          </p:spPr>
          <p:txBody>
            <a:bodyPr wrap="square" rtlCol="0">
              <a:spAutoFit/>
            </a:bodyPr>
            <a:lstStyle/>
            <a:p>
              <a:r>
                <a:rPr lang="fr-FR" sz="1400" dirty="0">
                  <a:latin typeface="Marianne" panose="02000000000000000000" pitchFamily="50" charset="0"/>
                </a:rPr>
                <a:t>09/01</a:t>
              </a:r>
            </a:p>
          </p:txBody>
        </p:sp>
      </p:grpSp>
    </p:spTree>
    <p:custDataLst>
      <p:tags r:id="rId1"/>
    </p:custDataLst>
    <p:extLst>
      <p:ext uri="{BB962C8B-B14F-4D97-AF65-F5344CB8AC3E}">
        <p14:creationId xmlns:p14="http://schemas.microsoft.com/office/powerpoint/2010/main" val="31024041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150264B4-C308-426D-A858-DE1DC0B9BE1F}"/>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618441" y="1053606"/>
            <a:ext cx="1841722" cy="999032"/>
          </a:xfrm>
          <a:prstGeom prst="rect">
            <a:avLst/>
          </a:prstGeom>
        </p:spPr>
      </p:pic>
      <p:pic>
        <p:nvPicPr>
          <p:cNvPr id="7" name="Image 6">
            <a:extLst>
              <a:ext uri="{FF2B5EF4-FFF2-40B4-BE49-F238E27FC236}">
                <a16:creationId xmlns:a16="http://schemas.microsoft.com/office/drawing/2014/main" id="{42028CE6-F901-4B87-ABE6-4DDAAF593F16}"/>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731838" y="728675"/>
            <a:ext cx="1440000" cy="1270823"/>
          </a:xfrm>
          <a:prstGeom prst="rect">
            <a:avLst/>
          </a:prstGeom>
        </p:spPr>
      </p:pic>
      <p:sp>
        <p:nvSpPr>
          <p:cNvPr id="9" name="ZoneTexte 8">
            <a:extLst>
              <a:ext uri="{FF2B5EF4-FFF2-40B4-BE49-F238E27FC236}">
                <a16:creationId xmlns:a16="http://schemas.microsoft.com/office/drawing/2014/main" id="{13B9DE12-D746-401C-83FA-A02F2DC3956F}"/>
              </a:ext>
            </a:extLst>
          </p:cNvPr>
          <p:cNvSpPr txBox="1"/>
          <p:nvPr/>
        </p:nvSpPr>
        <p:spPr>
          <a:xfrm>
            <a:off x="731838" y="2731334"/>
            <a:ext cx="10240961" cy="3397992"/>
          </a:xfrm>
          <a:prstGeom prst="rect">
            <a:avLst/>
          </a:prstGeom>
          <a:noFill/>
        </p:spPr>
        <p:txBody>
          <a:bodyPr wrap="square" lIns="0" tIns="0" rIns="0" bIns="0" rtlCol="0" anchor="ctr">
            <a:noAutofit/>
          </a:bodyPr>
          <a:lstStyle/>
          <a:p>
            <a:r>
              <a:rPr lang="fr-FR" sz="5000" b="1" dirty="0">
                <a:solidFill>
                  <a:srgbClr val="000091"/>
                </a:solidFill>
                <a:latin typeface="Marianne" panose="02000000000000000000" pitchFamily="50" charset="0"/>
              </a:rPr>
              <a:t>Merci de votre attention</a:t>
            </a:r>
          </a:p>
          <a:p>
            <a:pPr>
              <a:spcBef>
                <a:spcPts val="2000"/>
              </a:spcBef>
            </a:pPr>
            <a:r>
              <a:rPr lang="fr-FR" sz="3000" dirty="0" err="1">
                <a:latin typeface="Marianne" panose="02000000000000000000" pitchFamily="50" charset="0"/>
              </a:rPr>
              <a:t>DemoES</a:t>
            </a:r>
            <a:r>
              <a:rPr lang="fr-FR" sz="3000" dirty="0">
                <a:latin typeface="Marianne" panose="02000000000000000000" pitchFamily="50" charset="0"/>
              </a:rPr>
              <a:t> – Une stratégie de partage : les compagnons</a:t>
            </a:r>
          </a:p>
          <a:p>
            <a:pPr marL="0" marR="0" lvl="0" indent="0" algn="l" defTabSz="914400" rtl="0" eaLnBrk="1" fontAlgn="auto" latinLnBrk="0" hangingPunct="1">
              <a:lnSpc>
                <a:spcPct val="100000"/>
              </a:lnSpc>
              <a:spcBef>
                <a:spcPts val="2000"/>
              </a:spcBef>
              <a:spcAft>
                <a:spcPts val="0"/>
              </a:spcAft>
              <a:buClrTx/>
              <a:buSzTx/>
              <a:buFontTx/>
              <a:buNone/>
              <a:tabLst/>
              <a:defRPr/>
            </a:pPr>
            <a:r>
              <a:rPr kumimoji="0" lang="fr-FR" sz="2000" b="0" i="0" u="none" strike="noStrike" kern="1200" cap="none" spc="0" normalizeH="0" baseline="0" noProof="0" dirty="0">
                <a:ln>
                  <a:noFill/>
                </a:ln>
                <a:solidFill>
                  <a:prstClr val="black"/>
                </a:solidFill>
                <a:effectLst/>
                <a:uLnTx/>
                <a:uFillTx/>
                <a:latin typeface="Marianne" panose="02000000000000000000" pitchFamily="50" charset="0"/>
                <a:ea typeface="+mn-ea"/>
                <a:cs typeface="+mn-cs"/>
              </a:rPr>
              <a:t>Jeudi 7 décembre 2023</a:t>
            </a:r>
            <a:endParaRPr lang="fr-FR" sz="5000" b="1" dirty="0">
              <a:latin typeface="Marianne" panose="02000000000000000000" pitchFamily="50" charset="0"/>
            </a:endParaRPr>
          </a:p>
        </p:txBody>
      </p:sp>
    </p:spTree>
    <p:custDataLst>
      <p:tags r:id="rId1"/>
    </p:custDataLst>
    <p:extLst>
      <p:ext uri="{BB962C8B-B14F-4D97-AF65-F5344CB8AC3E}">
        <p14:creationId xmlns:p14="http://schemas.microsoft.com/office/powerpoint/2010/main" val="1568180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8E187293-BEA7-4CD7-9C2F-1A92365BE794}"/>
              </a:ext>
            </a:extLst>
          </p:cNvPr>
          <p:cNvSpPr>
            <a:spLocks noGrp="1"/>
          </p:cNvSpPr>
          <p:nvPr>
            <p:ph type="ftr" sz="quarter" idx="11"/>
          </p:nvPr>
        </p:nvSpPr>
        <p:spPr>
          <a:prstGeom prst="rect">
            <a:avLst/>
          </a:prstGeom>
        </p:spPr>
        <p:txBody>
          <a:bodyPr/>
          <a:lstStyle/>
          <a:p>
            <a:r>
              <a:rPr lang="fr-FR"/>
              <a:t>DemoES – Une stratégie de partage : les compagnons</a:t>
            </a:r>
            <a:endParaRPr lang="fr-FR" dirty="0"/>
          </a:p>
        </p:txBody>
      </p:sp>
      <p:sp>
        <p:nvSpPr>
          <p:cNvPr id="3" name="Espace réservé de la date 2">
            <a:extLst>
              <a:ext uri="{FF2B5EF4-FFF2-40B4-BE49-F238E27FC236}">
                <a16:creationId xmlns:a16="http://schemas.microsoft.com/office/drawing/2014/main" id="{C740F07D-4056-4375-990A-2959B4D12AB0}"/>
              </a:ext>
            </a:extLst>
          </p:cNvPr>
          <p:cNvSpPr>
            <a:spLocks noGrp="1"/>
          </p:cNvSpPr>
          <p:nvPr>
            <p:ph type="dt" sz="half" idx="10"/>
          </p:nvPr>
        </p:nvSpPr>
        <p:spPr>
          <a:prstGeom prst="rect">
            <a:avLst/>
          </a:prstGeom>
        </p:spPr>
        <p:txBody>
          <a:bodyPr/>
          <a:lstStyle/>
          <a:p>
            <a:r>
              <a:rPr lang="fr-FR"/>
              <a:t>Jeudi 7 décembre 2023</a:t>
            </a:r>
            <a:endParaRPr lang="fr-FR" dirty="0"/>
          </a:p>
        </p:txBody>
      </p:sp>
      <p:sp>
        <p:nvSpPr>
          <p:cNvPr id="7" name="ZoneTexte 6">
            <a:extLst>
              <a:ext uri="{FF2B5EF4-FFF2-40B4-BE49-F238E27FC236}">
                <a16:creationId xmlns:a16="http://schemas.microsoft.com/office/drawing/2014/main" id="{2FCB4FC7-04A1-4A62-8893-282CAE7B8874}"/>
              </a:ext>
            </a:extLst>
          </p:cNvPr>
          <p:cNvSpPr txBox="1"/>
          <p:nvPr/>
        </p:nvSpPr>
        <p:spPr>
          <a:xfrm>
            <a:off x="2777649" y="1485649"/>
            <a:ext cx="6636701" cy="4654800"/>
          </a:xfrm>
          <a:prstGeom prst="rect">
            <a:avLst/>
          </a:prstGeom>
          <a:noFill/>
        </p:spPr>
        <p:txBody>
          <a:bodyPr wrap="square" lIns="0" tIns="0" rIns="0" bIns="0" rtlCol="0" anchor="ctr">
            <a:noAutofit/>
          </a:bodyPr>
          <a:lstStyle/>
          <a:p>
            <a:pPr algn="ctr"/>
            <a:r>
              <a:rPr lang="fr-FR" sz="4000" b="1" dirty="0">
                <a:solidFill>
                  <a:srgbClr val="000091"/>
                </a:solidFill>
                <a:latin typeface="Marianne" panose="02000000000000000000" pitchFamily="50" charset="0"/>
              </a:rPr>
              <a:t>Anne-Catherine </a:t>
            </a:r>
            <a:r>
              <a:rPr lang="fr-FR" sz="4000" b="1" dirty="0" err="1">
                <a:solidFill>
                  <a:srgbClr val="000091"/>
                </a:solidFill>
                <a:latin typeface="Marianne" panose="02000000000000000000" pitchFamily="50" charset="0"/>
              </a:rPr>
              <a:t>Distelzwey</a:t>
            </a:r>
            <a:endParaRPr lang="fr-FR" sz="4000" b="1" dirty="0">
              <a:solidFill>
                <a:srgbClr val="000091"/>
              </a:solidFill>
              <a:latin typeface="Marianne" panose="02000000000000000000" pitchFamily="50" charset="0"/>
            </a:endParaRPr>
          </a:p>
          <a:p>
            <a:pPr algn="ctr">
              <a:spcBef>
                <a:spcPts val="2000"/>
              </a:spcBef>
            </a:pPr>
            <a:r>
              <a:rPr lang="fr-FR" sz="2000" dirty="0">
                <a:latin typeface="Marianne" panose="02000000000000000000" pitchFamily="50" charset="0"/>
              </a:rPr>
              <a:t>Cheffe du département de la digitalisation des formations et de l’innovation pédagogique</a:t>
            </a:r>
          </a:p>
        </p:txBody>
      </p:sp>
    </p:spTree>
    <p:custDataLst>
      <p:tags r:id="rId1"/>
    </p:custDataLst>
    <p:extLst>
      <p:ext uri="{BB962C8B-B14F-4D97-AF65-F5344CB8AC3E}">
        <p14:creationId xmlns:p14="http://schemas.microsoft.com/office/powerpoint/2010/main" val="349700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794C8F78-2A32-418C-895C-960E787FE76F}"/>
              </a:ext>
            </a:extLst>
          </p:cNvPr>
          <p:cNvSpPr>
            <a:spLocks noGrp="1"/>
          </p:cNvSpPr>
          <p:nvPr>
            <p:ph type="ftr" sz="quarter" idx="11"/>
          </p:nvPr>
        </p:nvSpPr>
        <p:spPr/>
        <p:txBody>
          <a:bodyPr/>
          <a:lstStyle/>
          <a:p>
            <a:r>
              <a:rPr lang="fr-FR"/>
              <a:t>DemoES – Une stratégie de partage : les compagnons</a:t>
            </a:r>
            <a:endParaRPr lang="fr-FR" dirty="0"/>
          </a:p>
        </p:txBody>
      </p:sp>
      <p:sp>
        <p:nvSpPr>
          <p:cNvPr id="3" name="Espace réservé de la date 2">
            <a:extLst>
              <a:ext uri="{FF2B5EF4-FFF2-40B4-BE49-F238E27FC236}">
                <a16:creationId xmlns:a16="http://schemas.microsoft.com/office/drawing/2014/main" id="{CD5910AA-C6C9-4E9C-BCB2-85F3A44259DC}"/>
              </a:ext>
            </a:extLst>
          </p:cNvPr>
          <p:cNvSpPr>
            <a:spLocks noGrp="1"/>
          </p:cNvSpPr>
          <p:nvPr>
            <p:ph type="dt" sz="half" idx="10"/>
          </p:nvPr>
        </p:nvSpPr>
        <p:spPr/>
        <p:txBody>
          <a:bodyPr/>
          <a:lstStyle/>
          <a:p>
            <a:r>
              <a:rPr lang="fr-FR"/>
              <a:t>Jeudi 7 décembre 2023</a:t>
            </a:r>
            <a:endParaRPr lang="fr-FR" dirty="0"/>
          </a:p>
        </p:txBody>
      </p:sp>
      <p:sp>
        <p:nvSpPr>
          <p:cNvPr id="4" name="ZoneTexte 3">
            <a:extLst>
              <a:ext uri="{FF2B5EF4-FFF2-40B4-BE49-F238E27FC236}">
                <a16:creationId xmlns:a16="http://schemas.microsoft.com/office/drawing/2014/main" id="{68404393-21C3-4CDC-BEDE-F617A03C8360}"/>
              </a:ext>
            </a:extLst>
          </p:cNvPr>
          <p:cNvSpPr txBox="1"/>
          <p:nvPr/>
        </p:nvSpPr>
        <p:spPr>
          <a:xfrm>
            <a:off x="731837" y="1454530"/>
            <a:ext cx="10728325" cy="945770"/>
          </a:xfrm>
          <a:prstGeom prst="rect">
            <a:avLst/>
          </a:prstGeom>
          <a:noFill/>
        </p:spPr>
        <p:txBody>
          <a:bodyPr wrap="square" lIns="0" tIns="0" rIns="0" bIns="0" rtlCol="0">
            <a:noAutofit/>
          </a:bodyPr>
          <a:lstStyle/>
          <a:p>
            <a:pPr>
              <a:spcAft>
                <a:spcPts val="1000"/>
              </a:spcAft>
            </a:pPr>
            <a:r>
              <a:rPr lang="fr-FR" sz="3000" b="1" dirty="0">
                <a:solidFill>
                  <a:srgbClr val="000091"/>
                </a:solidFill>
                <a:latin typeface="Marianne" panose="02000000000000000000" pitchFamily="50" charset="0"/>
              </a:rPr>
              <a:t>1 | L’INSP</a:t>
            </a:r>
            <a:endParaRPr lang="fr-FR" sz="2000" dirty="0">
              <a:solidFill>
                <a:srgbClr val="000091"/>
              </a:solidFill>
              <a:latin typeface="Marianne" panose="02000000000000000000" pitchFamily="50" charset="0"/>
            </a:endParaRPr>
          </a:p>
        </p:txBody>
      </p:sp>
      <p:sp>
        <p:nvSpPr>
          <p:cNvPr id="5" name="ZoneTexte 4">
            <a:extLst>
              <a:ext uri="{FF2B5EF4-FFF2-40B4-BE49-F238E27FC236}">
                <a16:creationId xmlns:a16="http://schemas.microsoft.com/office/drawing/2014/main" id="{01D493C2-DD7E-D495-F9C0-265BE094BB30}"/>
              </a:ext>
            </a:extLst>
          </p:cNvPr>
          <p:cNvSpPr txBox="1"/>
          <p:nvPr/>
        </p:nvSpPr>
        <p:spPr>
          <a:xfrm>
            <a:off x="6456366" y="2400298"/>
            <a:ext cx="4792663" cy="3405189"/>
          </a:xfrm>
          <a:prstGeom prst="rect">
            <a:avLst/>
          </a:prstGeom>
          <a:noFill/>
        </p:spPr>
        <p:txBody>
          <a:bodyPr wrap="square" lIns="0" tIns="0" rIns="0" bIns="0" anchor="ctr" anchorCtr="0">
            <a:noAutofit/>
          </a:bodyPr>
          <a:lstStyle/>
          <a:p>
            <a:pPr>
              <a:lnSpc>
                <a:spcPct val="114000"/>
              </a:lnSpc>
              <a:spcAft>
                <a:spcPts val="2000"/>
              </a:spcAft>
              <a:buClr>
                <a:srgbClr val="000091"/>
              </a:buClr>
            </a:pPr>
            <a:r>
              <a:rPr lang="fr-FR" dirty="0">
                <a:latin typeface="Marianne" panose="02000000000000000000" pitchFamily="50" charset="0"/>
              </a:rPr>
              <a:t>L’Institut national du service public (INSP), créé le 1er janvier 2022, est le nouvel opérateur public français de référence pour le </a:t>
            </a:r>
            <a:r>
              <a:rPr lang="fr-FR" b="1" dirty="0">
                <a:solidFill>
                  <a:srgbClr val="000091"/>
                </a:solidFill>
                <a:latin typeface="Marianne" panose="02000000000000000000" pitchFamily="50" charset="0"/>
              </a:rPr>
              <a:t>recrutement</a:t>
            </a:r>
            <a:r>
              <a:rPr lang="fr-FR" dirty="0">
                <a:latin typeface="Marianne" panose="02000000000000000000" pitchFamily="50" charset="0"/>
              </a:rPr>
              <a:t>, la </a:t>
            </a:r>
            <a:r>
              <a:rPr lang="fr-FR" b="1" dirty="0">
                <a:solidFill>
                  <a:srgbClr val="000091"/>
                </a:solidFill>
                <a:latin typeface="Marianne" panose="02000000000000000000" pitchFamily="50" charset="0"/>
              </a:rPr>
              <a:t>formation initiale </a:t>
            </a:r>
            <a:r>
              <a:rPr lang="fr-FR" dirty="0">
                <a:latin typeface="Marianne" panose="02000000000000000000" pitchFamily="50" charset="0"/>
              </a:rPr>
              <a:t>et la </a:t>
            </a:r>
            <a:r>
              <a:rPr lang="fr-FR" b="1" dirty="0">
                <a:solidFill>
                  <a:srgbClr val="000091"/>
                </a:solidFill>
                <a:latin typeface="Marianne" panose="02000000000000000000" pitchFamily="50" charset="0"/>
              </a:rPr>
              <a:t>formation continue </a:t>
            </a:r>
            <a:r>
              <a:rPr lang="fr-FR" dirty="0">
                <a:latin typeface="Marianne" panose="02000000000000000000" pitchFamily="50" charset="0"/>
              </a:rPr>
              <a:t>des </a:t>
            </a:r>
            <a:r>
              <a:rPr lang="fr-FR" b="1" dirty="0">
                <a:solidFill>
                  <a:srgbClr val="000091"/>
                </a:solidFill>
                <a:latin typeface="Marianne" panose="02000000000000000000" pitchFamily="50" charset="0"/>
              </a:rPr>
              <a:t>cadres supérieurs et dirigeants de l’État</a:t>
            </a:r>
            <a:r>
              <a:rPr lang="fr-FR" dirty="0">
                <a:latin typeface="Marianne" panose="02000000000000000000" pitchFamily="50" charset="0"/>
              </a:rPr>
              <a:t>.</a:t>
            </a:r>
          </a:p>
        </p:txBody>
      </p:sp>
      <p:pic>
        <p:nvPicPr>
          <p:cNvPr id="6" name="Image 5">
            <a:extLst>
              <a:ext uri="{FF2B5EF4-FFF2-40B4-BE49-F238E27FC236}">
                <a16:creationId xmlns:a16="http://schemas.microsoft.com/office/drawing/2014/main" id="{F5D41F16-6451-6EF3-26A1-7454ADAEF42E}"/>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731836" y="2400298"/>
            <a:ext cx="5003800" cy="3405189"/>
          </a:xfrm>
          <a:prstGeom prst="rect">
            <a:avLst/>
          </a:prstGeom>
        </p:spPr>
      </p:pic>
      <p:sp>
        <p:nvSpPr>
          <p:cNvPr id="7" name="Espace réservé du pied de page 1">
            <a:extLst>
              <a:ext uri="{FF2B5EF4-FFF2-40B4-BE49-F238E27FC236}">
                <a16:creationId xmlns:a16="http://schemas.microsoft.com/office/drawing/2014/main" id="{4BA89A66-6A60-5409-22D2-B816BBE67F44}"/>
              </a:ext>
            </a:extLst>
          </p:cNvPr>
          <p:cNvSpPr txBox="1">
            <a:spLocks/>
          </p:cNvSpPr>
          <p:nvPr/>
        </p:nvSpPr>
        <p:spPr>
          <a:xfrm>
            <a:off x="731837" y="5805488"/>
            <a:ext cx="10707688" cy="334961"/>
          </a:xfrm>
          <a:prstGeom prst="rect">
            <a:avLst/>
          </a:prstGeom>
        </p:spPr>
        <p:txBody>
          <a:bodyPr wrap="none" lIns="0" tIns="0" rIns="0" bIns="0" anchor="ctr"/>
          <a:lstStyle>
            <a:defPPr>
              <a:defRPr lang="fr-FR"/>
            </a:defPPr>
            <a:lvl1pPr marL="0" algn="l" defTabSz="914400" rtl="0" eaLnBrk="1" latinLnBrk="0" hangingPunct="1">
              <a:defRPr sz="1000" kern="1200">
                <a:solidFill>
                  <a:schemeClr val="tx1"/>
                </a:solidFill>
                <a:latin typeface="Marianne" panose="02000000000000000000" pitchFamily="50"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700" dirty="0">
                <a:solidFill>
                  <a:schemeClr val="accent3"/>
                </a:solidFill>
              </a:rPr>
              <a:t>Crédit image | ©Atelier Marge Design</a:t>
            </a:r>
          </a:p>
        </p:txBody>
      </p:sp>
    </p:spTree>
    <p:custDataLst>
      <p:tags r:id="rId1"/>
    </p:custDataLst>
    <p:extLst>
      <p:ext uri="{BB962C8B-B14F-4D97-AF65-F5344CB8AC3E}">
        <p14:creationId xmlns:p14="http://schemas.microsoft.com/office/powerpoint/2010/main" val="2754521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794C8F78-2A32-418C-895C-960E787FE76F}"/>
              </a:ext>
            </a:extLst>
          </p:cNvPr>
          <p:cNvSpPr>
            <a:spLocks noGrp="1"/>
          </p:cNvSpPr>
          <p:nvPr>
            <p:ph type="ftr" sz="quarter" idx="11"/>
          </p:nvPr>
        </p:nvSpPr>
        <p:spPr/>
        <p:txBody>
          <a:bodyPr/>
          <a:lstStyle/>
          <a:p>
            <a:r>
              <a:rPr lang="fr-FR"/>
              <a:t>DemoES – Une stratégie de partage : les compagnons</a:t>
            </a:r>
            <a:endParaRPr lang="fr-FR" dirty="0"/>
          </a:p>
        </p:txBody>
      </p:sp>
      <p:sp>
        <p:nvSpPr>
          <p:cNvPr id="3" name="Espace réservé de la date 2">
            <a:extLst>
              <a:ext uri="{FF2B5EF4-FFF2-40B4-BE49-F238E27FC236}">
                <a16:creationId xmlns:a16="http://schemas.microsoft.com/office/drawing/2014/main" id="{CD5910AA-C6C9-4E9C-BCB2-85F3A44259DC}"/>
              </a:ext>
            </a:extLst>
          </p:cNvPr>
          <p:cNvSpPr>
            <a:spLocks noGrp="1"/>
          </p:cNvSpPr>
          <p:nvPr>
            <p:ph type="dt" sz="half" idx="10"/>
          </p:nvPr>
        </p:nvSpPr>
        <p:spPr/>
        <p:txBody>
          <a:bodyPr/>
          <a:lstStyle/>
          <a:p>
            <a:r>
              <a:rPr lang="fr-FR"/>
              <a:t>Jeudi 7 décembre 2023</a:t>
            </a:r>
            <a:endParaRPr lang="fr-FR" dirty="0"/>
          </a:p>
        </p:txBody>
      </p:sp>
      <p:sp>
        <p:nvSpPr>
          <p:cNvPr id="4" name="ZoneTexte 3">
            <a:extLst>
              <a:ext uri="{FF2B5EF4-FFF2-40B4-BE49-F238E27FC236}">
                <a16:creationId xmlns:a16="http://schemas.microsoft.com/office/drawing/2014/main" id="{68404393-21C3-4CDC-BEDE-F617A03C8360}"/>
              </a:ext>
            </a:extLst>
          </p:cNvPr>
          <p:cNvSpPr txBox="1"/>
          <p:nvPr/>
        </p:nvSpPr>
        <p:spPr>
          <a:xfrm>
            <a:off x="731837" y="1454530"/>
            <a:ext cx="10728325" cy="945770"/>
          </a:xfrm>
          <a:prstGeom prst="rect">
            <a:avLst/>
          </a:prstGeom>
          <a:noFill/>
        </p:spPr>
        <p:txBody>
          <a:bodyPr wrap="square" lIns="0" tIns="0" rIns="0" bIns="0" rtlCol="0">
            <a:noAutofit/>
          </a:bodyPr>
          <a:lstStyle/>
          <a:p>
            <a:pPr>
              <a:spcAft>
                <a:spcPts val="1000"/>
              </a:spcAft>
            </a:pPr>
            <a:r>
              <a:rPr lang="fr-FR" sz="3000" b="1" dirty="0">
                <a:solidFill>
                  <a:srgbClr val="000091"/>
                </a:solidFill>
                <a:latin typeface="Marianne" panose="02000000000000000000" pitchFamily="50" charset="0"/>
              </a:rPr>
              <a:t>2 | La réforme du cursus de formation initiale</a:t>
            </a:r>
            <a:endParaRPr lang="fr-FR" sz="2000" dirty="0">
              <a:solidFill>
                <a:srgbClr val="000091"/>
              </a:solidFill>
              <a:latin typeface="Marianne" panose="02000000000000000000" pitchFamily="50" charset="0"/>
            </a:endParaRPr>
          </a:p>
        </p:txBody>
      </p:sp>
      <p:sp>
        <p:nvSpPr>
          <p:cNvPr id="7" name="ZoneTexte 6">
            <a:extLst>
              <a:ext uri="{FF2B5EF4-FFF2-40B4-BE49-F238E27FC236}">
                <a16:creationId xmlns:a16="http://schemas.microsoft.com/office/drawing/2014/main" id="{FDE3A4B5-5E52-42DD-AFE8-EDB448242BAE}"/>
              </a:ext>
            </a:extLst>
          </p:cNvPr>
          <p:cNvSpPr txBox="1"/>
          <p:nvPr/>
        </p:nvSpPr>
        <p:spPr>
          <a:xfrm>
            <a:off x="731838" y="2400299"/>
            <a:ext cx="10728324" cy="3227642"/>
          </a:xfrm>
          <a:prstGeom prst="rect">
            <a:avLst/>
          </a:prstGeom>
          <a:noFill/>
        </p:spPr>
        <p:txBody>
          <a:bodyPr wrap="square" lIns="0" tIns="0" rIns="0" bIns="0" anchor="ctr" anchorCtr="0">
            <a:noAutofit/>
          </a:bodyPr>
          <a:lstStyle/>
          <a:p>
            <a:pPr lvl="1">
              <a:lnSpc>
                <a:spcPct val="114000"/>
              </a:lnSpc>
              <a:spcAft>
                <a:spcPts val="600"/>
              </a:spcAft>
              <a:buClr>
                <a:srgbClr val="000091"/>
              </a:buClr>
            </a:pPr>
            <a:r>
              <a:rPr lang="fr-FR" b="1" kern="0" dirty="0">
                <a:solidFill>
                  <a:srgbClr val="000091"/>
                </a:solidFill>
                <a:effectLst/>
                <a:latin typeface="Marianne" panose="02000000000000000000" pitchFamily="50" charset="0"/>
                <a:ea typeface="Calibri" panose="020F0502020204030204" pitchFamily="34" charset="0"/>
                <a:cs typeface="Times New Roman" panose="02020603050405020304" pitchFamily="18" charset="0"/>
              </a:rPr>
              <a:t>Axe 2 : </a:t>
            </a:r>
            <a:r>
              <a:rPr lang="fr-FR" kern="0" dirty="0">
                <a:solidFill>
                  <a:srgbClr val="000091"/>
                </a:solidFill>
                <a:effectLst/>
                <a:latin typeface="Marianne" panose="02000000000000000000" pitchFamily="50" charset="0"/>
                <a:ea typeface="Calibri" panose="020F0502020204030204" pitchFamily="34" charset="0"/>
                <a:cs typeface="Times New Roman" panose="02020603050405020304" pitchFamily="18" charset="0"/>
              </a:rPr>
              <a:t>Revoir en profondeur la formation initiale et approfondir le tronc commun aux écoles de service public</a:t>
            </a:r>
          </a:p>
          <a:p>
            <a:pPr lvl="2">
              <a:lnSpc>
                <a:spcPct val="114000"/>
              </a:lnSpc>
              <a:spcAft>
                <a:spcPts val="600"/>
              </a:spcAft>
              <a:buClr>
                <a:srgbClr val="000091"/>
              </a:buClr>
            </a:pPr>
            <a:r>
              <a:rPr lang="fr-FR" sz="1600" b="1" dirty="0">
                <a:effectLst/>
                <a:latin typeface="Marianne" panose="02000000000000000000" pitchFamily="50" charset="0"/>
                <a:ea typeface="Calibri" panose="020F0502020204030204" pitchFamily="34" charset="0"/>
                <a:cs typeface="Times New Roman" panose="02020603050405020304" pitchFamily="18" charset="0"/>
              </a:rPr>
              <a:t>Action 6 : </a:t>
            </a:r>
            <a:r>
              <a:rPr lang="fr-FR" sz="1600" dirty="0">
                <a:effectLst/>
                <a:latin typeface="Marianne" panose="02000000000000000000" pitchFamily="50" charset="0"/>
                <a:ea typeface="Calibri" panose="020F0502020204030204" pitchFamily="34" charset="0"/>
                <a:cs typeface="Times New Roman" panose="02020603050405020304" pitchFamily="18" charset="0"/>
              </a:rPr>
              <a:t>Une nouvelle procédure de sortie sera proposée afin d’offrir une bonne adéquation entre les compétences recherchées par les employeurs et les profils des candidats, et </a:t>
            </a:r>
            <a:r>
              <a:rPr lang="fr-FR" sz="1600" dirty="0">
                <a:solidFill>
                  <a:srgbClr val="000091"/>
                </a:solidFill>
                <a:effectLst/>
                <a:latin typeface="Marianne" panose="02000000000000000000" pitchFamily="50" charset="0"/>
                <a:ea typeface="Calibri" panose="020F0502020204030204" pitchFamily="34" charset="0"/>
                <a:cs typeface="Times New Roman" panose="02020603050405020304" pitchFamily="18" charset="0"/>
              </a:rPr>
              <a:t>s’assurer de l’acquisition des compétences nécessaires à l’exercice de hautes responsabilités</a:t>
            </a:r>
            <a:r>
              <a:rPr lang="fr-FR" sz="1600" dirty="0">
                <a:effectLst/>
                <a:latin typeface="Marianne" panose="02000000000000000000" pitchFamily="50" charset="0"/>
                <a:ea typeface="Calibri" panose="020F0502020204030204" pitchFamily="34" charset="0"/>
                <a:cs typeface="Times New Roman" panose="02020603050405020304" pitchFamily="18" charset="0"/>
              </a:rPr>
              <a:t>, en se prémunissant de tout risque de cooptation ou de discrimination</a:t>
            </a:r>
            <a:endParaRPr lang="fr-FR" sz="2800" dirty="0">
              <a:solidFill>
                <a:srgbClr val="000091"/>
              </a:solidFill>
              <a:latin typeface="Marianne" panose="02000000000000000000" pitchFamily="50" charset="0"/>
            </a:endParaRPr>
          </a:p>
          <a:p>
            <a:pPr>
              <a:lnSpc>
                <a:spcPct val="114000"/>
              </a:lnSpc>
              <a:spcAft>
                <a:spcPts val="2000"/>
              </a:spcAft>
              <a:buClr>
                <a:srgbClr val="000091"/>
              </a:buClr>
            </a:pPr>
            <a:endParaRPr lang="fr-FR" dirty="0">
              <a:latin typeface="Marianne" panose="02000000000000000000" pitchFamily="50" charset="0"/>
            </a:endParaRPr>
          </a:p>
        </p:txBody>
      </p:sp>
    </p:spTree>
    <p:custDataLst>
      <p:tags r:id="rId1"/>
    </p:custDataLst>
    <p:extLst>
      <p:ext uri="{BB962C8B-B14F-4D97-AF65-F5344CB8AC3E}">
        <p14:creationId xmlns:p14="http://schemas.microsoft.com/office/powerpoint/2010/main" val="11177894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794C8F78-2A32-418C-895C-960E787FE76F}"/>
              </a:ext>
            </a:extLst>
          </p:cNvPr>
          <p:cNvSpPr>
            <a:spLocks noGrp="1"/>
          </p:cNvSpPr>
          <p:nvPr>
            <p:ph type="ftr" sz="quarter" idx="11"/>
          </p:nvPr>
        </p:nvSpPr>
        <p:spPr/>
        <p:txBody>
          <a:bodyPr/>
          <a:lstStyle/>
          <a:p>
            <a:r>
              <a:rPr lang="fr-FR"/>
              <a:t>DemoES – Une stratégie de partage : les compagnons</a:t>
            </a:r>
            <a:endParaRPr lang="fr-FR" dirty="0"/>
          </a:p>
        </p:txBody>
      </p:sp>
      <p:sp>
        <p:nvSpPr>
          <p:cNvPr id="3" name="Espace réservé de la date 2">
            <a:extLst>
              <a:ext uri="{FF2B5EF4-FFF2-40B4-BE49-F238E27FC236}">
                <a16:creationId xmlns:a16="http://schemas.microsoft.com/office/drawing/2014/main" id="{CD5910AA-C6C9-4E9C-BCB2-85F3A44259DC}"/>
              </a:ext>
            </a:extLst>
          </p:cNvPr>
          <p:cNvSpPr>
            <a:spLocks noGrp="1"/>
          </p:cNvSpPr>
          <p:nvPr>
            <p:ph type="dt" sz="half" idx="10"/>
          </p:nvPr>
        </p:nvSpPr>
        <p:spPr/>
        <p:txBody>
          <a:bodyPr/>
          <a:lstStyle/>
          <a:p>
            <a:r>
              <a:rPr lang="fr-FR"/>
              <a:t>Jeudi 7 décembre 2023</a:t>
            </a:r>
            <a:endParaRPr lang="fr-FR" dirty="0"/>
          </a:p>
        </p:txBody>
      </p:sp>
      <p:sp>
        <p:nvSpPr>
          <p:cNvPr id="4" name="ZoneTexte 3">
            <a:extLst>
              <a:ext uri="{FF2B5EF4-FFF2-40B4-BE49-F238E27FC236}">
                <a16:creationId xmlns:a16="http://schemas.microsoft.com/office/drawing/2014/main" id="{68404393-21C3-4CDC-BEDE-F617A03C8360}"/>
              </a:ext>
            </a:extLst>
          </p:cNvPr>
          <p:cNvSpPr txBox="1"/>
          <p:nvPr/>
        </p:nvSpPr>
        <p:spPr>
          <a:xfrm>
            <a:off x="731837" y="1454530"/>
            <a:ext cx="10728325" cy="945770"/>
          </a:xfrm>
          <a:prstGeom prst="rect">
            <a:avLst/>
          </a:prstGeom>
          <a:noFill/>
        </p:spPr>
        <p:txBody>
          <a:bodyPr wrap="square" lIns="0" tIns="0" rIns="0" bIns="0" rtlCol="0">
            <a:noAutofit/>
          </a:bodyPr>
          <a:lstStyle/>
          <a:p>
            <a:pPr>
              <a:spcAft>
                <a:spcPts val="1000"/>
              </a:spcAft>
            </a:pPr>
            <a:r>
              <a:rPr lang="fr-FR" sz="3000" b="1" dirty="0">
                <a:solidFill>
                  <a:srgbClr val="000091"/>
                </a:solidFill>
                <a:latin typeface="Marianne" panose="02000000000000000000" pitchFamily="50" charset="0"/>
              </a:rPr>
              <a:t>3 | L’approche par compétences</a:t>
            </a:r>
            <a:endParaRPr lang="fr-FR" sz="2000" dirty="0">
              <a:solidFill>
                <a:srgbClr val="000091"/>
              </a:solidFill>
              <a:latin typeface="Marianne" panose="02000000000000000000" pitchFamily="50" charset="0"/>
            </a:endParaRPr>
          </a:p>
        </p:txBody>
      </p:sp>
      <p:sp>
        <p:nvSpPr>
          <p:cNvPr id="7" name="ZoneTexte 6">
            <a:extLst>
              <a:ext uri="{FF2B5EF4-FFF2-40B4-BE49-F238E27FC236}">
                <a16:creationId xmlns:a16="http://schemas.microsoft.com/office/drawing/2014/main" id="{FDE3A4B5-5E52-42DD-AFE8-EDB448242BAE}"/>
              </a:ext>
            </a:extLst>
          </p:cNvPr>
          <p:cNvSpPr txBox="1"/>
          <p:nvPr/>
        </p:nvSpPr>
        <p:spPr>
          <a:xfrm>
            <a:off x="845247" y="3028916"/>
            <a:ext cx="3629995" cy="3227642"/>
          </a:xfrm>
          <a:prstGeom prst="rect">
            <a:avLst/>
          </a:prstGeom>
          <a:noFill/>
        </p:spPr>
        <p:txBody>
          <a:bodyPr wrap="square" lIns="0" tIns="0" rIns="0" bIns="0" anchor="ctr" anchorCtr="0">
            <a:noAutofit/>
          </a:bodyPr>
          <a:lstStyle/>
          <a:p>
            <a:pPr>
              <a:lnSpc>
                <a:spcPct val="114000"/>
              </a:lnSpc>
              <a:spcAft>
                <a:spcPts val="2000"/>
              </a:spcAft>
              <a:buClr>
                <a:srgbClr val="000091"/>
              </a:buClr>
            </a:pPr>
            <a:r>
              <a:rPr lang="fr-FR" dirty="0">
                <a:solidFill>
                  <a:srgbClr val="000091"/>
                </a:solidFill>
                <a:latin typeface="Marianne" panose="02000000000000000000" pitchFamily="50" charset="0"/>
              </a:rPr>
              <a:t>→ </a:t>
            </a:r>
            <a:r>
              <a:rPr lang="fr-FR" dirty="0">
                <a:solidFill>
                  <a:srgbClr val="000091"/>
                </a:solidFill>
                <a:effectLst/>
                <a:latin typeface="Marianne" panose="02000000000000000000" pitchFamily="50" charset="0"/>
                <a:ea typeface="Calibri" panose="020F0502020204030204" pitchFamily="34" charset="0"/>
                <a:cs typeface="Times New Roman" panose="02020603050405020304" pitchFamily="18" charset="0"/>
              </a:rPr>
              <a:t>1</a:t>
            </a:r>
            <a:r>
              <a:rPr lang="fr-FR" dirty="0">
                <a:effectLst/>
                <a:latin typeface="Marianne" panose="02000000000000000000" pitchFamily="50" charset="0"/>
                <a:ea typeface="Calibri" panose="020F0502020204030204" pitchFamily="34" charset="0"/>
                <a:cs typeface="Times New Roman" panose="02020603050405020304" pitchFamily="18" charset="0"/>
              </a:rPr>
              <a:t> référentiel de formation </a:t>
            </a:r>
          </a:p>
          <a:p>
            <a:pPr>
              <a:lnSpc>
                <a:spcPct val="114000"/>
              </a:lnSpc>
              <a:spcAft>
                <a:spcPts val="2000"/>
              </a:spcAft>
              <a:buClr>
                <a:srgbClr val="000091"/>
              </a:buClr>
            </a:pPr>
            <a:r>
              <a:rPr lang="fr-FR" dirty="0">
                <a:solidFill>
                  <a:srgbClr val="000091"/>
                </a:solidFill>
                <a:latin typeface="Marianne" panose="02000000000000000000" pitchFamily="50" charset="0"/>
              </a:rPr>
              <a:t>→ </a:t>
            </a:r>
            <a:r>
              <a:rPr lang="fr-FR" dirty="0">
                <a:solidFill>
                  <a:srgbClr val="000091"/>
                </a:solidFill>
                <a:effectLst/>
                <a:latin typeface="Marianne" panose="02000000000000000000" pitchFamily="50" charset="0"/>
                <a:ea typeface="Calibri" panose="020F0502020204030204" pitchFamily="34" charset="0"/>
                <a:cs typeface="Times New Roman" panose="02020603050405020304" pitchFamily="18" charset="0"/>
              </a:rPr>
              <a:t>21</a:t>
            </a:r>
            <a:r>
              <a:rPr lang="fr-FR" dirty="0">
                <a:effectLst/>
                <a:latin typeface="Marianne" panose="02000000000000000000" pitchFamily="50" charset="0"/>
                <a:ea typeface="Calibri" panose="020F0502020204030204" pitchFamily="34" charset="0"/>
                <a:cs typeface="Times New Roman" panose="02020603050405020304" pitchFamily="18" charset="0"/>
              </a:rPr>
              <a:t> compétences</a:t>
            </a:r>
          </a:p>
          <a:p>
            <a:pPr>
              <a:lnSpc>
                <a:spcPct val="114000"/>
              </a:lnSpc>
              <a:spcAft>
                <a:spcPts val="2000"/>
              </a:spcAft>
              <a:buClr>
                <a:srgbClr val="000091"/>
              </a:buClr>
            </a:pPr>
            <a:r>
              <a:rPr lang="fr-FR" dirty="0">
                <a:solidFill>
                  <a:srgbClr val="000091"/>
                </a:solidFill>
                <a:latin typeface="Marianne" panose="02000000000000000000" pitchFamily="50" charset="0"/>
              </a:rPr>
              <a:t>→ </a:t>
            </a:r>
            <a:r>
              <a:rPr lang="fr-FR" dirty="0">
                <a:solidFill>
                  <a:srgbClr val="000091"/>
                </a:solidFill>
                <a:latin typeface="Marianne" panose="02000000000000000000" pitchFamily="50" charset="0"/>
                <a:ea typeface="Calibri" panose="020F0502020204030204" pitchFamily="34" charset="0"/>
                <a:cs typeface="Times New Roman" panose="02020603050405020304" pitchFamily="18" charset="0"/>
              </a:rPr>
              <a:t>74</a:t>
            </a:r>
            <a:r>
              <a:rPr lang="fr-FR" dirty="0">
                <a:latin typeface="Marianne" panose="02000000000000000000" pitchFamily="50" charset="0"/>
                <a:ea typeface="Calibri" panose="020F0502020204030204" pitchFamily="34" charset="0"/>
                <a:cs typeface="Times New Roman" panose="02020603050405020304" pitchFamily="18" charset="0"/>
              </a:rPr>
              <a:t> apprentissages</a:t>
            </a:r>
            <a:endParaRPr lang="fr-FR" dirty="0">
              <a:effectLst/>
              <a:latin typeface="Marianne" panose="02000000000000000000" pitchFamily="50" charset="0"/>
              <a:ea typeface="Calibri" panose="020F0502020204030204" pitchFamily="34" charset="0"/>
              <a:cs typeface="Times New Roman" panose="02020603050405020304" pitchFamily="18" charset="0"/>
            </a:endParaRPr>
          </a:p>
          <a:p>
            <a:pPr>
              <a:lnSpc>
                <a:spcPct val="114000"/>
              </a:lnSpc>
              <a:spcAft>
                <a:spcPts val="2000"/>
              </a:spcAft>
              <a:buClr>
                <a:srgbClr val="000091"/>
              </a:buClr>
            </a:pPr>
            <a:endParaRPr lang="fr-FR" dirty="0">
              <a:effectLst/>
              <a:latin typeface="Marianne" panose="02000000000000000000" pitchFamily="50" charset="0"/>
              <a:ea typeface="Calibri" panose="020F0502020204030204" pitchFamily="34" charset="0"/>
              <a:cs typeface="Times New Roman" panose="02020603050405020304" pitchFamily="18" charset="0"/>
            </a:endParaRPr>
          </a:p>
          <a:p>
            <a:pPr>
              <a:lnSpc>
                <a:spcPct val="114000"/>
              </a:lnSpc>
              <a:spcAft>
                <a:spcPts val="2000"/>
              </a:spcAft>
              <a:buClr>
                <a:srgbClr val="000091"/>
              </a:buClr>
            </a:pPr>
            <a:endParaRPr lang="fr-FR" dirty="0">
              <a:solidFill>
                <a:srgbClr val="000091"/>
              </a:solidFill>
              <a:latin typeface="Marianne" panose="02000000000000000000" pitchFamily="50" charset="0"/>
            </a:endParaRPr>
          </a:p>
          <a:p>
            <a:pPr>
              <a:lnSpc>
                <a:spcPct val="114000"/>
              </a:lnSpc>
              <a:spcAft>
                <a:spcPts val="2000"/>
              </a:spcAft>
              <a:buClr>
                <a:srgbClr val="000091"/>
              </a:buClr>
            </a:pPr>
            <a:endParaRPr lang="fr-FR" dirty="0">
              <a:latin typeface="Marianne" panose="02000000000000000000" pitchFamily="50" charset="0"/>
            </a:endParaRPr>
          </a:p>
        </p:txBody>
      </p:sp>
      <p:pic>
        <p:nvPicPr>
          <p:cNvPr id="6" name="Image 5">
            <a:extLst>
              <a:ext uri="{FF2B5EF4-FFF2-40B4-BE49-F238E27FC236}">
                <a16:creationId xmlns:a16="http://schemas.microsoft.com/office/drawing/2014/main" id="{16C7392B-4288-3195-9F48-81980879B12D}"/>
              </a:ext>
            </a:extLst>
          </p:cNvPr>
          <p:cNvPicPr>
            <a:picLocks noChangeAspect="1"/>
          </p:cNvPicPr>
          <p:nvPr/>
        </p:nvPicPr>
        <p:blipFill rotWithShape="1">
          <a:blip r:embed="rId4"/>
          <a:srcRect b="33243"/>
          <a:stretch/>
        </p:blipFill>
        <p:spPr>
          <a:xfrm>
            <a:off x="6746469" y="1861289"/>
            <a:ext cx="1823789" cy="4105170"/>
          </a:xfrm>
          <a:prstGeom prst="rect">
            <a:avLst/>
          </a:prstGeom>
        </p:spPr>
      </p:pic>
      <p:pic>
        <p:nvPicPr>
          <p:cNvPr id="9" name="Image 8">
            <a:extLst>
              <a:ext uri="{FF2B5EF4-FFF2-40B4-BE49-F238E27FC236}">
                <a16:creationId xmlns:a16="http://schemas.microsoft.com/office/drawing/2014/main" id="{7D3104B5-0F63-10F8-6DAF-1CEB27F339F6}"/>
              </a:ext>
            </a:extLst>
          </p:cNvPr>
          <p:cNvPicPr>
            <a:picLocks noChangeAspect="1"/>
          </p:cNvPicPr>
          <p:nvPr/>
        </p:nvPicPr>
        <p:blipFill>
          <a:blip r:embed="rId5"/>
          <a:stretch>
            <a:fillRect/>
          </a:stretch>
        </p:blipFill>
        <p:spPr>
          <a:xfrm>
            <a:off x="8826163" y="2791427"/>
            <a:ext cx="1829472" cy="1520600"/>
          </a:xfrm>
          <a:prstGeom prst="rect">
            <a:avLst/>
          </a:prstGeom>
        </p:spPr>
      </p:pic>
      <p:pic>
        <p:nvPicPr>
          <p:cNvPr id="11" name="Image 10">
            <a:extLst>
              <a:ext uri="{FF2B5EF4-FFF2-40B4-BE49-F238E27FC236}">
                <a16:creationId xmlns:a16="http://schemas.microsoft.com/office/drawing/2014/main" id="{024AEF2B-95FD-BE20-BB40-1E447602C50C}"/>
              </a:ext>
            </a:extLst>
          </p:cNvPr>
          <p:cNvPicPr>
            <a:picLocks noChangeAspect="1"/>
          </p:cNvPicPr>
          <p:nvPr/>
        </p:nvPicPr>
        <p:blipFill>
          <a:blip r:embed="rId6"/>
          <a:stretch>
            <a:fillRect/>
          </a:stretch>
        </p:blipFill>
        <p:spPr>
          <a:xfrm>
            <a:off x="8844094" y="4311110"/>
            <a:ext cx="2822718" cy="1400187"/>
          </a:xfrm>
          <a:prstGeom prst="rect">
            <a:avLst/>
          </a:prstGeom>
        </p:spPr>
      </p:pic>
    </p:spTree>
    <p:custDataLst>
      <p:tags r:id="rId1"/>
    </p:custDataLst>
    <p:extLst>
      <p:ext uri="{BB962C8B-B14F-4D97-AF65-F5344CB8AC3E}">
        <p14:creationId xmlns:p14="http://schemas.microsoft.com/office/powerpoint/2010/main" val="164749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794C8F78-2A32-418C-895C-960E787FE76F}"/>
              </a:ext>
            </a:extLst>
          </p:cNvPr>
          <p:cNvSpPr>
            <a:spLocks noGrp="1"/>
          </p:cNvSpPr>
          <p:nvPr>
            <p:ph type="ftr" sz="quarter" idx="11"/>
          </p:nvPr>
        </p:nvSpPr>
        <p:spPr/>
        <p:txBody>
          <a:bodyPr/>
          <a:lstStyle/>
          <a:p>
            <a:r>
              <a:rPr lang="fr-FR"/>
              <a:t>DemoES – Une stratégie de partage : les compagnons</a:t>
            </a:r>
            <a:endParaRPr lang="fr-FR" dirty="0"/>
          </a:p>
        </p:txBody>
      </p:sp>
      <p:sp>
        <p:nvSpPr>
          <p:cNvPr id="3" name="Espace réservé de la date 2">
            <a:extLst>
              <a:ext uri="{FF2B5EF4-FFF2-40B4-BE49-F238E27FC236}">
                <a16:creationId xmlns:a16="http://schemas.microsoft.com/office/drawing/2014/main" id="{CD5910AA-C6C9-4E9C-BCB2-85F3A44259DC}"/>
              </a:ext>
            </a:extLst>
          </p:cNvPr>
          <p:cNvSpPr>
            <a:spLocks noGrp="1"/>
          </p:cNvSpPr>
          <p:nvPr>
            <p:ph type="dt" sz="half" idx="10"/>
          </p:nvPr>
        </p:nvSpPr>
        <p:spPr/>
        <p:txBody>
          <a:bodyPr/>
          <a:lstStyle/>
          <a:p>
            <a:r>
              <a:rPr lang="fr-FR"/>
              <a:t>Jeudi 7 décembre 2023</a:t>
            </a:r>
            <a:endParaRPr lang="fr-FR" dirty="0"/>
          </a:p>
        </p:txBody>
      </p:sp>
      <p:sp>
        <p:nvSpPr>
          <p:cNvPr id="4" name="ZoneTexte 3">
            <a:extLst>
              <a:ext uri="{FF2B5EF4-FFF2-40B4-BE49-F238E27FC236}">
                <a16:creationId xmlns:a16="http://schemas.microsoft.com/office/drawing/2014/main" id="{68404393-21C3-4CDC-BEDE-F617A03C8360}"/>
              </a:ext>
            </a:extLst>
          </p:cNvPr>
          <p:cNvSpPr txBox="1"/>
          <p:nvPr/>
        </p:nvSpPr>
        <p:spPr>
          <a:xfrm>
            <a:off x="731837" y="1454530"/>
            <a:ext cx="10728325" cy="945770"/>
          </a:xfrm>
          <a:prstGeom prst="rect">
            <a:avLst/>
          </a:prstGeom>
          <a:noFill/>
        </p:spPr>
        <p:txBody>
          <a:bodyPr wrap="square" lIns="0" tIns="0" rIns="0" bIns="0" rtlCol="0">
            <a:noAutofit/>
          </a:bodyPr>
          <a:lstStyle/>
          <a:p>
            <a:pPr>
              <a:spcAft>
                <a:spcPts val="1000"/>
              </a:spcAft>
            </a:pPr>
            <a:r>
              <a:rPr lang="fr-FR" sz="3000" b="1" dirty="0">
                <a:solidFill>
                  <a:srgbClr val="000091"/>
                </a:solidFill>
                <a:latin typeface="Marianne" panose="02000000000000000000" pitchFamily="50" charset="0"/>
              </a:rPr>
              <a:t>4 | Les grands temps de l’évaluation</a:t>
            </a:r>
            <a:endParaRPr lang="fr-FR" sz="2000" dirty="0">
              <a:solidFill>
                <a:srgbClr val="000091"/>
              </a:solidFill>
              <a:latin typeface="Marianne" panose="02000000000000000000" pitchFamily="50" charset="0"/>
            </a:endParaRPr>
          </a:p>
        </p:txBody>
      </p:sp>
      <p:sp>
        <p:nvSpPr>
          <p:cNvPr id="5" name="ZoneTexte 4">
            <a:extLst>
              <a:ext uri="{FF2B5EF4-FFF2-40B4-BE49-F238E27FC236}">
                <a16:creationId xmlns:a16="http://schemas.microsoft.com/office/drawing/2014/main" id="{EFF04B87-86A0-1648-FE66-914955C76A1E}"/>
              </a:ext>
            </a:extLst>
          </p:cNvPr>
          <p:cNvSpPr txBox="1"/>
          <p:nvPr/>
        </p:nvSpPr>
        <p:spPr>
          <a:xfrm>
            <a:off x="1782268" y="2486455"/>
            <a:ext cx="1974515" cy="369332"/>
          </a:xfrm>
          <a:prstGeom prst="rect">
            <a:avLst/>
          </a:prstGeom>
          <a:noFill/>
        </p:spPr>
        <p:txBody>
          <a:bodyPr wrap="none" rtlCol="0">
            <a:spAutoFit/>
          </a:bodyPr>
          <a:lstStyle/>
          <a:p>
            <a:r>
              <a:rPr lang="fr-FR" b="1" dirty="0">
                <a:latin typeface="Marianne" panose="02000000000000000000" pitchFamily="50" charset="0"/>
              </a:rPr>
              <a:t>Auto-évaluation</a:t>
            </a:r>
          </a:p>
        </p:txBody>
      </p:sp>
      <p:sp>
        <p:nvSpPr>
          <p:cNvPr id="6" name="ZoneTexte 5">
            <a:extLst>
              <a:ext uri="{FF2B5EF4-FFF2-40B4-BE49-F238E27FC236}">
                <a16:creationId xmlns:a16="http://schemas.microsoft.com/office/drawing/2014/main" id="{AC0FBDE3-A4C0-84DB-C72A-2CDF2A987B74}"/>
              </a:ext>
            </a:extLst>
          </p:cNvPr>
          <p:cNvSpPr txBox="1"/>
          <p:nvPr/>
        </p:nvSpPr>
        <p:spPr>
          <a:xfrm>
            <a:off x="6291604" y="2485635"/>
            <a:ext cx="1354794" cy="369332"/>
          </a:xfrm>
          <a:prstGeom prst="rect">
            <a:avLst/>
          </a:prstGeom>
          <a:noFill/>
        </p:spPr>
        <p:txBody>
          <a:bodyPr wrap="none" rtlCol="0">
            <a:spAutoFit/>
          </a:bodyPr>
          <a:lstStyle/>
          <a:p>
            <a:r>
              <a:rPr lang="fr-FR" b="1" dirty="0">
                <a:latin typeface="Marianne" panose="02000000000000000000" pitchFamily="50" charset="0"/>
              </a:rPr>
              <a:t>Evaluation</a:t>
            </a:r>
          </a:p>
        </p:txBody>
      </p:sp>
      <p:cxnSp>
        <p:nvCxnSpPr>
          <p:cNvPr id="9" name="Connecteur droit 8">
            <a:extLst>
              <a:ext uri="{FF2B5EF4-FFF2-40B4-BE49-F238E27FC236}">
                <a16:creationId xmlns:a16="http://schemas.microsoft.com/office/drawing/2014/main" id="{3E1E52A5-3083-D8BE-D601-B29318115D2F}"/>
              </a:ext>
            </a:extLst>
          </p:cNvPr>
          <p:cNvCxnSpPr/>
          <p:nvPr/>
        </p:nvCxnSpPr>
        <p:spPr>
          <a:xfrm>
            <a:off x="5464252" y="2626127"/>
            <a:ext cx="0" cy="3168000"/>
          </a:xfrm>
          <a:prstGeom prst="line">
            <a:avLst/>
          </a:prstGeom>
          <a:ln w="28575">
            <a:solidFill>
              <a:srgbClr val="000091"/>
            </a:solidFill>
            <a:prstDash val="sysDash"/>
          </a:ln>
        </p:spPr>
        <p:style>
          <a:lnRef idx="1">
            <a:schemeClr val="accent1"/>
          </a:lnRef>
          <a:fillRef idx="0">
            <a:schemeClr val="accent1"/>
          </a:fillRef>
          <a:effectRef idx="0">
            <a:schemeClr val="accent1"/>
          </a:effectRef>
          <a:fontRef idx="minor">
            <a:schemeClr val="tx1"/>
          </a:fontRef>
        </p:style>
      </p:cxnSp>
      <p:sp>
        <p:nvSpPr>
          <p:cNvPr id="10" name="ZoneTexte 9">
            <a:extLst>
              <a:ext uri="{FF2B5EF4-FFF2-40B4-BE49-F238E27FC236}">
                <a16:creationId xmlns:a16="http://schemas.microsoft.com/office/drawing/2014/main" id="{1D78F656-BD40-5DCE-E10E-0F2F1740354A}"/>
              </a:ext>
            </a:extLst>
          </p:cNvPr>
          <p:cNvSpPr txBox="1"/>
          <p:nvPr/>
        </p:nvSpPr>
        <p:spPr>
          <a:xfrm>
            <a:off x="1831036" y="3267013"/>
            <a:ext cx="3633216" cy="2462213"/>
          </a:xfrm>
          <a:prstGeom prst="rect">
            <a:avLst/>
          </a:prstGeom>
          <a:noFill/>
        </p:spPr>
        <p:txBody>
          <a:bodyPr wrap="square" rtlCol="0">
            <a:spAutoFit/>
          </a:bodyPr>
          <a:lstStyle/>
          <a:p>
            <a:pPr>
              <a:spcAft>
                <a:spcPts val="600"/>
              </a:spcAft>
            </a:pPr>
            <a:r>
              <a:rPr lang="fr-FR" dirty="0">
                <a:latin typeface="Marianne" panose="02000000000000000000" pitchFamily="50" charset="0"/>
              </a:rPr>
              <a:t>En début de cursus</a:t>
            </a:r>
          </a:p>
          <a:p>
            <a:pPr>
              <a:spcAft>
                <a:spcPts val="600"/>
              </a:spcAft>
            </a:pPr>
            <a:r>
              <a:rPr lang="fr-FR" dirty="0">
                <a:latin typeface="Marianne" panose="02000000000000000000" pitchFamily="50" charset="0"/>
              </a:rPr>
              <a:t>Basée sur les compétences du référentiel de formation Réflexion sur les expériences antérieures</a:t>
            </a:r>
          </a:p>
          <a:p>
            <a:endParaRPr lang="fr-FR" dirty="0">
              <a:latin typeface="Marianne" panose="02000000000000000000" pitchFamily="50" charset="0"/>
            </a:endParaRPr>
          </a:p>
          <a:p>
            <a:endParaRPr lang="fr-FR" dirty="0">
              <a:latin typeface="Marianne" panose="02000000000000000000" pitchFamily="50" charset="0"/>
            </a:endParaRPr>
          </a:p>
          <a:p>
            <a:r>
              <a:rPr lang="fr-FR" dirty="0">
                <a:latin typeface="Marianne" panose="02000000000000000000" pitchFamily="50" charset="0"/>
              </a:rPr>
              <a:t>Entretien</a:t>
            </a:r>
          </a:p>
        </p:txBody>
      </p:sp>
      <p:sp>
        <p:nvSpPr>
          <p:cNvPr id="11" name="ZoneTexte 10">
            <a:extLst>
              <a:ext uri="{FF2B5EF4-FFF2-40B4-BE49-F238E27FC236}">
                <a16:creationId xmlns:a16="http://schemas.microsoft.com/office/drawing/2014/main" id="{1FC9C8FB-B3AE-3DD0-F3C3-538925993759}"/>
              </a:ext>
            </a:extLst>
          </p:cNvPr>
          <p:cNvSpPr txBox="1"/>
          <p:nvPr/>
        </p:nvSpPr>
        <p:spPr>
          <a:xfrm>
            <a:off x="6291604" y="3464425"/>
            <a:ext cx="4108167" cy="1077218"/>
          </a:xfrm>
          <a:prstGeom prst="rect">
            <a:avLst/>
          </a:prstGeom>
          <a:noFill/>
        </p:spPr>
        <p:txBody>
          <a:bodyPr wrap="square" rtlCol="0">
            <a:spAutoFit/>
          </a:bodyPr>
          <a:lstStyle/>
          <a:p>
            <a:pPr>
              <a:spcAft>
                <a:spcPts val="600"/>
              </a:spcAft>
            </a:pPr>
            <a:r>
              <a:rPr lang="fr-FR" dirty="0">
                <a:latin typeface="Marianne" panose="02000000000000000000" pitchFamily="50" charset="0"/>
              </a:rPr>
              <a:t>Tout au long de la scolarité</a:t>
            </a:r>
          </a:p>
          <a:p>
            <a:pPr>
              <a:spcAft>
                <a:spcPts val="600"/>
              </a:spcAft>
            </a:pPr>
            <a:r>
              <a:rPr lang="fr-FR" dirty="0">
                <a:latin typeface="Marianne" panose="02000000000000000000" pitchFamily="50" charset="0"/>
              </a:rPr>
              <a:t>Basée sur les apprentissages</a:t>
            </a:r>
          </a:p>
          <a:p>
            <a:pPr>
              <a:spcAft>
                <a:spcPts val="600"/>
              </a:spcAft>
            </a:pPr>
            <a:r>
              <a:rPr lang="fr-FR" dirty="0">
                <a:latin typeface="Marianne" panose="02000000000000000000" pitchFamily="50" charset="0"/>
              </a:rPr>
              <a:t>Mises en situation, stages</a:t>
            </a:r>
          </a:p>
        </p:txBody>
      </p:sp>
      <p:sp>
        <p:nvSpPr>
          <p:cNvPr id="12" name="ZoneTexte 11">
            <a:extLst>
              <a:ext uri="{FF2B5EF4-FFF2-40B4-BE49-F238E27FC236}">
                <a16:creationId xmlns:a16="http://schemas.microsoft.com/office/drawing/2014/main" id="{F3601699-26B4-989E-E6CB-E6756D13E9CC}"/>
              </a:ext>
            </a:extLst>
          </p:cNvPr>
          <p:cNvSpPr txBox="1"/>
          <p:nvPr/>
        </p:nvSpPr>
        <p:spPr>
          <a:xfrm>
            <a:off x="6291604" y="5398057"/>
            <a:ext cx="3633216" cy="369332"/>
          </a:xfrm>
          <a:prstGeom prst="rect">
            <a:avLst/>
          </a:prstGeom>
          <a:noFill/>
        </p:spPr>
        <p:txBody>
          <a:bodyPr wrap="square" rtlCol="0">
            <a:spAutoFit/>
          </a:bodyPr>
          <a:lstStyle/>
          <a:p>
            <a:r>
              <a:rPr lang="fr-FR" dirty="0">
                <a:latin typeface="Marianne" panose="02000000000000000000" pitchFamily="50" charset="0"/>
              </a:rPr>
              <a:t>Conseil d’apprentissage</a:t>
            </a:r>
          </a:p>
        </p:txBody>
      </p:sp>
      <p:pic>
        <p:nvPicPr>
          <p:cNvPr id="16" name="Image 15" descr="Une image contenant Graphique, cercle, Caractère coloré&#10;&#10;Description générée automatiquement">
            <a:extLst>
              <a:ext uri="{FF2B5EF4-FFF2-40B4-BE49-F238E27FC236}">
                <a16:creationId xmlns:a16="http://schemas.microsoft.com/office/drawing/2014/main" id="{2FEF038E-2962-FE71-7BFC-F932891669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6148" y="5230912"/>
            <a:ext cx="540000" cy="540000"/>
          </a:xfrm>
          <a:prstGeom prst="rect">
            <a:avLst/>
          </a:prstGeom>
        </p:spPr>
      </p:pic>
      <p:pic>
        <p:nvPicPr>
          <p:cNvPr id="18" name="Image 17" descr="Une image contenant Graphique, cercle, art, Caractère coloré&#10;&#10;Description générée automatiquement">
            <a:extLst>
              <a:ext uri="{FF2B5EF4-FFF2-40B4-BE49-F238E27FC236}">
                <a16:creationId xmlns:a16="http://schemas.microsoft.com/office/drawing/2014/main" id="{682976BD-1B00-7E25-1D6D-44E690D636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51605" y="5230912"/>
            <a:ext cx="540000" cy="540000"/>
          </a:xfrm>
          <a:prstGeom prst="rect">
            <a:avLst/>
          </a:prstGeom>
        </p:spPr>
      </p:pic>
      <p:pic>
        <p:nvPicPr>
          <p:cNvPr id="20" name="Image 19">
            <a:extLst>
              <a:ext uri="{FF2B5EF4-FFF2-40B4-BE49-F238E27FC236}">
                <a16:creationId xmlns:a16="http://schemas.microsoft.com/office/drawing/2014/main" id="{53F26A82-E40E-526B-60F7-2C55E79D5FE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51605" y="3682079"/>
            <a:ext cx="540000" cy="540000"/>
          </a:xfrm>
          <a:prstGeom prst="rect">
            <a:avLst/>
          </a:prstGeom>
        </p:spPr>
      </p:pic>
      <p:pic>
        <p:nvPicPr>
          <p:cNvPr id="21" name="Image 20">
            <a:extLst>
              <a:ext uri="{FF2B5EF4-FFF2-40B4-BE49-F238E27FC236}">
                <a16:creationId xmlns:a16="http://schemas.microsoft.com/office/drawing/2014/main" id="{C8C18B88-78DA-41C4-146E-3C9E8275E1C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76148" y="3680606"/>
            <a:ext cx="540000" cy="540000"/>
          </a:xfrm>
          <a:prstGeom prst="rect">
            <a:avLst/>
          </a:prstGeom>
        </p:spPr>
      </p:pic>
      <p:sp>
        <p:nvSpPr>
          <p:cNvPr id="7" name="ZoneTexte 6">
            <a:extLst>
              <a:ext uri="{FF2B5EF4-FFF2-40B4-BE49-F238E27FC236}">
                <a16:creationId xmlns:a16="http://schemas.microsoft.com/office/drawing/2014/main" id="{3601D415-8D5A-93DF-1945-940B56746BAF}"/>
              </a:ext>
            </a:extLst>
          </p:cNvPr>
          <p:cNvSpPr txBox="1"/>
          <p:nvPr/>
        </p:nvSpPr>
        <p:spPr>
          <a:xfrm>
            <a:off x="10411645" y="2473443"/>
            <a:ext cx="1372748" cy="369332"/>
          </a:xfrm>
          <a:prstGeom prst="rect">
            <a:avLst/>
          </a:prstGeom>
          <a:noFill/>
        </p:spPr>
        <p:txBody>
          <a:bodyPr wrap="none" rtlCol="0">
            <a:spAutoFit/>
          </a:bodyPr>
          <a:lstStyle/>
          <a:p>
            <a:r>
              <a:rPr lang="fr-FR" b="1" dirty="0">
                <a:latin typeface="Marianne" panose="02000000000000000000" pitchFamily="50" charset="0"/>
              </a:rPr>
              <a:t>+ Portfolio</a:t>
            </a:r>
          </a:p>
        </p:txBody>
      </p:sp>
    </p:spTree>
    <p:custDataLst>
      <p:tags r:id="rId1"/>
    </p:custDataLst>
    <p:extLst>
      <p:ext uri="{BB962C8B-B14F-4D97-AF65-F5344CB8AC3E}">
        <p14:creationId xmlns:p14="http://schemas.microsoft.com/office/powerpoint/2010/main" val="38941801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794C8F78-2A32-418C-895C-960E787FE76F}"/>
              </a:ext>
            </a:extLst>
          </p:cNvPr>
          <p:cNvSpPr>
            <a:spLocks noGrp="1"/>
          </p:cNvSpPr>
          <p:nvPr>
            <p:ph type="ftr" sz="quarter" idx="11"/>
          </p:nvPr>
        </p:nvSpPr>
        <p:spPr/>
        <p:txBody>
          <a:bodyPr/>
          <a:lstStyle/>
          <a:p>
            <a:r>
              <a:rPr lang="fr-FR"/>
              <a:t>DemoES – Une stratégie de partage : les compagnons</a:t>
            </a:r>
            <a:endParaRPr lang="fr-FR" dirty="0"/>
          </a:p>
        </p:txBody>
      </p:sp>
      <p:sp>
        <p:nvSpPr>
          <p:cNvPr id="3" name="Espace réservé de la date 2">
            <a:extLst>
              <a:ext uri="{FF2B5EF4-FFF2-40B4-BE49-F238E27FC236}">
                <a16:creationId xmlns:a16="http://schemas.microsoft.com/office/drawing/2014/main" id="{CD5910AA-C6C9-4E9C-BCB2-85F3A44259DC}"/>
              </a:ext>
            </a:extLst>
          </p:cNvPr>
          <p:cNvSpPr>
            <a:spLocks noGrp="1"/>
          </p:cNvSpPr>
          <p:nvPr>
            <p:ph type="dt" sz="half" idx="10"/>
          </p:nvPr>
        </p:nvSpPr>
        <p:spPr/>
        <p:txBody>
          <a:bodyPr/>
          <a:lstStyle/>
          <a:p>
            <a:r>
              <a:rPr lang="fr-FR"/>
              <a:t>Jeudi 7 décembre 2023</a:t>
            </a:r>
            <a:endParaRPr lang="fr-FR" dirty="0"/>
          </a:p>
        </p:txBody>
      </p:sp>
      <p:sp>
        <p:nvSpPr>
          <p:cNvPr id="4" name="ZoneTexte 3">
            <a:extLst>
              <a:ext uri="{FF2B5EF4-FFF2-40B4-BE49-F238E27FC236}">
                <a16:creationId xmlns:a16="http://schemas.microsoft.com/office/drawing/2014/main" id="{68404393-21C3-4CDC-BEDE-F617A03C8360}"/>
              </a:ext>
            </a:extLst>
          </p:cNvPr>
          <p:cNvSpPr txBox="1"/>
          <p:nvPr/>
        </p:nvSpPr>
        <p:spPr>
          <a:xfrm>
            <a:off x="731837" y="1454530"/>
            <a:ext cx="11102023" cy="945770"/>
          </a:xfrm>
          <a:prstGeom prst="rect">
            <a:avLst/>
          </a:prstGeom>
          <a:noFill/>
        </p:spPr>
        <p:txBody>
          <a:bodyPr wrap="square" lIns="0" tIns="0" rIns="0" bIns="0" rtlCol="0">
            <a:noAutofit/>
          </a:bodyPr>
          <a:lstStyle/>
          <a:p>
            <a:pPr>
              <a:spcAft>
                <a:spcPts val="1000"/>
              </a:spcAft>
            </a:pPr>
            <a:r>
              <a:rPr lang="fr-FR" sz="3000" b="1" dirty="0">
                <a:solidFill>
                  <a:srgbClr val="000091"/>
                </a:solidFill>
                <a:latin typeface="Marianne" panose="02000000000000000000" pitchFamily="50" charset="0"/>
              </a:rPr>
              <a:t>5 | Quel outil pour le suivi et l’évaluation des compétences ?</a:t>
            </a:r>
            <a:endParaRPr lang="fr-FR" sz="2000" dirty="0">
              <a:solidFill>
                <a:srgbClr val="000091"/>
              </a:solidFill>
              <a:latin typeface="Marianne" panose="02000000000000000000" pitchFamily="50" charset="0"/>
            </a:endParaRPr>
          </a:p>
        </p:txBody>
      </p:sp>
      <p:sp>
        <p:nvSpPr>
          <p:cNvPr id="7" name="ZoneTexte 6">
            <a:extLst>
              <a:ext uri="{FF2B5EF4-FFF2-40B4-BE49-F238E27FC236}">
                <a16:creationId xmlns:a16="http://schemas.microsoft.com/office/drawing/2014/main" id="{FDE3A4B5-5E52-42DD-AFE8-EDB448242BAE}"/>
              </a:ext>
            </a:extLst>
          </p:cNvPr>
          <p:cNvSpPr txBox="1"/>
          <p:nvPr/>
        </p:nvSpPr>
        <p:spPr>
          <a:xfrm>
            <a:off x="1146048" y="2400301"/>
            <a:ext cx="9529572" cy="3227640"/>
          </a:xfrm>
          <a:prstGeom prst="rect">
            <a:avLst/>
          </a:prstGeom>
          <a:noFill/>
        </p:spPr>
        <p:txBody>
          <a:bodyPr wrap="square" lIns="0" tIns="0" rIns="0" bIns="0" anchor="ctr" anchorCtr="0">
            <a:noAutofit/>
          </a:bodyPr>
          <a:lstStyle/>
          <a:p>
            <a:pPr>
              <a:lnSpc>
                <a:spcPct val="114000"/>
              </a:lnSpc>
              <a:spcAft>
                <a:spcPts val="2000"/>
              </a:spcAft>
              <a:buClr>
                <a:srgbClr val="000091"/>
              </a:buClr>
            </a:pPr>
            <a:endParaRPr lang="fr-FR" sz="1800" dirty="0">
              <a:effectLst/>
              <a:latin typeface="Marianne" panose="02000000000000000000" pitchFamily="50" charset="0"/>
              <a:ea typeface="Calibri" panose="020F0502020204030204" pitchFamily="34" charset="0"/>
              <a:cs typeface="Times New Roman" panose="02020603050405020304" pitchFamily="18" charset="0"/>
            </a:endParaRPr>
          </a:p>
          <a:p>
            <a:pPr>
              <a:lnSpc>
                <a:spcPct val="114000"/>
              </a:lnSpc>
              <a:spcAft>
                <a:spcPts val="2000"/>
              </a:spcAft>
              <a:buClr>
                <a:srgbClr val="000091"/>
              </a:buClr>
            </a:pPr>
            <a:r>
              <a:rPr lang="fr-FR" sz="2000" dirty="0">
                <a:latin typeface="Marianne" panose="02000000000000000000" pitchFamily="50" charset="0"/>
              </a:rPr>
              <a:t>3 solutions </a:t>
            </a:r>
            <a:r>
              <a:rPr lang="fr-FR" sz="2000" dirty="0" err="1">
                <a:latin typeface="Marianne" panose="02000000000000000000" pitchFamily="50" charset="0"/>
              </a:rPr>
              <a:t>benchmarkées</a:t>
            </a:r>
            <a:r>
              <a:rPr lang="fr-FR" sz="2000" dirty="0">
                <a:latin typeface="Marianne" panose="02000000000000000000" pitchFamily="50" charset="0"/>
              </a:rPr>
              <a:t> :</a:t>
            </a:r>
          </a:p>
          <a:p>
            <a:pPr lvl="1">
              <a:lnSpc>
                <a:spcPct val="114000"/>
              </a:lnSpc>
              <a:spcAft>
                <a:spcPts val="600"/>
              </a:spcAft>
              <a:buClr>
                <a:srgbClr val="000091"/>
              </a:buClr>
            </a:pPr>
            <a:r>
              <a:rPr lang="fr-FR" dirty="0">
                <a:solidFill>
                  <a:srgbClr val="000091"/>
                </a:solidFill>
                <a:latin typeface="Marianne" panose="02000000000000000000" pitchFamily="50" charset="0"/>
              </a:rPr>
              <a:t>→ </a:t>
            </a:r>
            <a:r>
              <a:rPr lang="fr-FR" dirty="0">
                <a:latin typeface="Marianne" panose="02000000000000000000" pitchFamily="50" charset="0"/>
              </a:rPr>
              <a:t>Solution développée sur mesure</a:t>
            </a:r>
          </a:p>
          <a:p>
            <a:pPr lvl="1">
              <a:lnSpc>
                <a:spcPct val="114000"/>
              </a:lnSpc>
              <a:spcAft>
                <a:spcPts val="600"/>
              </a:spcAft>
              <a:buClr>
                <a:srgbClr val="000091"/>
              </a:buClr>
            </a:pPr>
            <a:r>
              <a:rPr lang="fr-FR" dirty="0">
                <a:solidFill>
                  <a:srgbClr val="000091"/>
                </a:solidFill>
                <a:latin typeface="Marianne" panose="02000000000000000000" pitchFamily="50" charset="0"/>
              </a:rPr>
              <a:t>→ </a:t>
            </a:r>
            <a:r>
              <a:rPr lang="fr-FR" dirty="0" err="1">
                <a:latin typeface="Marianne" panose="02000000000000000000" pitchFamily="50" charset="0"/>
              </a:rPr>
              <a:t>Mahara</a:t>
            </a:r>
            <a:endParaRPr lang="fr-FR" dirty="0">
              <a:latin typeface="Marianne" panose="02000000000000000000" pitchFamily="50" charset="0"/>
            </a:endParaRPr>
          </a:p>
          <a:p>
            <a:pPr lvl="1">
              <a:lnSpc>
                <a:spcPct val="114000"/>
              </a:lnSpc>
              <a:spcAft>
                <a:spcPts val="600"/>
              </a:spcAft>
              <a:buClr>
                <a:srgbClr val="000091"/>
              </a:buClr>
            </a:pPr>
            <a:r>
              <a:rPr lang="fr-FR" dirty="0">
                <a:solidFill>
                  <a:srgbClr val="000091"/>
                </a:solidFill>
                <a:latin typeface="Marianne" panose="02000000000000000000" pitchFamily="50" charset="0"/>
              </a:rPr>
              <a:t>→ Karuta</a:t>
            </a:r>
            <a:endParaRPr lang="fr-FR" sz="1800" dirty="0">
              <a:effectLst/>
              <a:latin typeface="Marianne" panose="02000000000000000000" pitchFamily="50" charset="0"/>
              <a:ea typeface="Calibri" panose="020F0502020204030204" pitchFamily="34" charset="0"/>
              <a:cs typeface="Times New Roman" panose="02020603050405020304" pitchFamily="18" charset="0"/>
            </a:endParaRPr>
          </a:p>
          <a:p>
            <a:pPr>
              <a:lnSpc>
                <a:spcPct val="114000"/>
              </a:lnSpc>
              <a:spcAft>
                <a:spcPts val="2000"/>
              </a:spcAft>
              <a:buClr>
                <a:srgbClr val="000091"/>
              </a:buClr>
            </a:pPr>
            <a:endParaRPr lang="fr-FR" sz="2000" dirty="0">
              <a:solidFill>
                <a:srgbClr val="000091"/>
              </a:solidFill>
              <a:latin typeface="Marianne" panose="02000000000000000000" pitchFamily="50" charset="0"/>
            </a:endParaRPr>
          </a:p>
          <a:p>
            <a:pPr>
              <a:lnSpc>
                <a:spcPct val="114000"/>
              </a:lnSpc>
              <a:spcAft>
                <a:spcPts val="2000"/>
              </a:spcAft>
              <a:buClr>
                <a:srgbClr val="000091"/>
              </a:buClr>
            </a:pPr>
            <a:endParaRPr lang="fr-FR" dirty="0">
              <a:latin typeface="Marianne" panose="02000000000000000000" pitchFamily="50" charset="0"/>
            </a:endParaRPr>
          </a:p>
        </p:txBody>
      </p:sp>
    </p:spTree>
    <p:custDataLst>
      <p:tags r:id="rId1"/>
    </p:custDataLst>
    <p:extLst>
      <p:ext uri="{BB962C8B-B14F-4D97-AF65-F5344CB8AC3E}">
        <p14:creationId xmlns:p14="http://schemas.microsoft.com/office/powerpoint/2010/main" val="2748548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794C8F78-2A32-418C-895C-960E787FE76F}"/>
              </a:ext>
            </a:extLst>
          </p:cNvPr>
          <p:cNvSpPr>
            <a:spLocks noGrp="1"/>
          </p:cNvSpPr>
          <p:nvPr>
            <p:ph type="ftr" sz="quarter" idx="11"/>
          </p:nvPr>
        </p:nvSpPr>
        <p:spPr/>
        <p:txBody>
          <a:bodyPr/>
          <a:lstStyle/>
          <a:p>
            <a:r>
              <a:rPr lang="fr-FR"/>
              <a:t>DemoES – Une stratégie de partage : les compagnons</a:t>
            </a:r>
            <a:endParaRPr lang="fr-FR" dirty="0"/>
          </a:p>
        </p:txBody>
      </p:sp>
      <p:sp>
        <p:nvSpPr>
          <p:cNvPr id="3" name="Espace réservé de la date 2">
            <a:extLst>
              <a:ext uri="{FF2B5EF4-FFF2-40B4-BE49-F238E27FC236}">
                <a16:creationId xmlns:a16="http://schemas.microsoft.com/office/drawing/2014/main" id="{CD5910AA-C6C9-4E9C-BCB2-85F3A44259DC}"/>
              </a:ext>
            </a:extLst>
          </p:cNvPr>
          <p:cNvSpPr>
            <a:spLocks noGrp="1"/>
          </p:cNvSpPr>
          <p:nvPr>
            <p:ph type="dt" sz="half" idx="10"/>
          </p:nvPr>
        </p:nvSpPr>
        <p:spPr/>
        <p:txBody>
          <a:bodyPr/>
          <a:lstStyle/>
          <a:p>
            <a:r>
              <a:rPr lang="fr-FR"/>
              <a:t>Jeudi 7 décembre 2023</a:t>
            </a:r>
            <a:endParaRPr lang="fr-FR" dirty="0"/>
          </a:p>
        </p:txBody>
      </p:sp>
      <p:sp>
        <p:nvSpPr>
          <p:cNvPr id="4" name="ZoneTexte 3">
            <a:extLst>
              <a:ext uri="{FF2B5EF4-FFF2-40B4-BE49-F238E27FC236}">
                <a16:creationId xmlns:a16="http://schemas.microsoft.com/office/drawing/2014/main" id="{68404393-21C3-4CDC-BEDE-F617A03C8360}"/>
              </a:ext>
            </a:extLst>
          </p:cNvPr>
          <p:cNvSpPr txBox="1"/>
          <p:nvPr/>
        </p:nvSpPr>
        <p:spPr>
          <a:xfrm>
            <a:off x="731837" y="1454530"/>
            <a:ext cx="11102023" cy="945770"/>
          </a:xfrm>
          <a:prstGeom prst="rect">
            <a:avLst/>
          </a:prstGeom>
          <a:noFill/>
        </p:spPr>
        <p:txBody>
          <a:bodyPr wrap="square" lIns="0" tIns="0" rIns="0" bIns="0" rtlCol="0">
            <a:noAutofit/>
          </a:bodyPr>
          <a:lstStyle/>
          <a:p>
            <a:pPr>
              <a:spcAft>
                <a:spcPts val="1000"/>
              </a:spcAft>
            </a:pPr>
            <a:r>
              <a:rPr lang="fr-FR" sz="3000" b="1" dirty="0">
                <a:solidFill>
                  <a:srgbClr val="000091"/>
                </a:solidFill>
                <a:latin typeface="Marianne" panose="02000000000000000000" pitchFamily="50" charset="0"/>
              </a:rPr>
              <a:t>6 | Le déroulement du projet</a:t>
            </a:r>
            <a:endParaRPr lang="fr-FR" sz="2000" dirty="0">
              <a:solidFill>
                <a:srgbClr val="000091"/>
              </a:solidFill>
              <a:latin typeface="Marianne" panose="02000000000000000000" pitchFamily="50" charset="0"/>
            </a:endParaRPr>
          </a:p>
        </p:txBody>
      </p:sp>
      <p:sp>
        <p:nvSpPr>
          <p:cNvPr id="7" name="ZoneTexte 6">
            <a:extLst>
              <a:ext uri="{FF2B5EF4-FFF2-40B4-BE49-F238E27FC236}">
                <a16:creationId xmlns:a16="http://schemas.microsoft.com/office/drawing/2014/main" id="{FDE3A4B5-5E52-42DD-AFE8-EDB448242BAE}"/>
              </a:ext>
            </a:extLst>
          </p:cNvPr>
          <p:cNvSpPr txBox="1"/>
          <p:nvPr/>
        </p:nvSpPr>
        <p:spPr>
          <a:xfrm>
            <a:off x="731838" y="2400300"/>
            <a:ext cx="11102022" cy="3634740"/>
          </a:xfrm>
          <a:prstGeom prst="rect">
            <a:avLst/>
          </a:prstGeom>
          <a:noFill/>
        </p:spPr>
        <p:txBody>
          <a:bodyPr wrap="square" lIns="0" tIns="0" rIns="0" bIns="0" anchor="ctr" anchorCtr="0">
            <a:noAutofit/>
          </a:bodyPr>
          <a:lstStyle/>
          <a:p>
            <a:pPr lvl="1">
              <a:lnSpc>
                <a:spcPct val="114000"/>
              </a:lnSpc>
              <a:spcAft>
                <a:spcPts val="600"/>
              </a:spcAft>
              <a:buClr>
                <a:srgbClr val="000091"/>
              </a:buClr>
            </a:pPr>
            <a:r>
              <a:rPr lang="fr-FR" dirty="0">
                <a:latin typeface="Marianne" panose="02000000000000000000" pitchFamily="50" charset="0"/>
              </a:rPr>
              <a:t>→ Prise de contact auprès de l’UPJV</a:t>
            </a:r>
          </a:p>
          <a:p>
            <a:pPr lvl="1">
              <a:lnSpc>
                <a:spcPct val="114000"/>
              </a:lnSpc>
              <a:spcAft>
                <a:spcPts val="600"/>
              </a:spcAft>
              <a:buClr>
                <a:srgbClr val="000091"/>
              </a:buClr>
            </a:pPr>
            <a:r>
              <a:rPr lang="fr-FR" dirty="0">
                <a:latin typeface="Marianne" panose="02000000000000000000" pitchFamily="50" charset="0"/>
              </a:rPr>
              <a:t>→ Première réunion de présentation du besoin</a:t>
            </a:r>
          </a:p>
          <a:p>
            <a:pPr lvl="1">
              <a:lnSpc>
                <a:spcPct val="114000"/>
              </a:lnSpc>
              <a:spcAft>
                <a:spcPts val="600"/>
              </a:spcAft>
              <a:buClr>
                <a:srgbClr val="000091"/>
              </a:buClr>
            </a:pPr>
            <a:r>
              <a:rPr lang="fr-FR" dirty="0">
                <a:latin typeface="Marianne" panose="02000000000000000000" pitchFamily="50" charset="0"/>
              </a:rPr>
              <a:t>→ Remise de logigrammes et notes explicatives à l’UPJV</a:t>
            </a:r>
          </a:p>
          <a:p>
            <a:pPr lvl="1">
              <a:lnSpc>
                <a:spcPct val="114000"/>
              </a:lnSpc>
              <a:spcAft>
                <a:spcPts val="600"/>
              </a:spcAft>
              <a:buClr>
                <a:srgbClr val="000091"/>
              </a:buClr>
            </a:pPr>
            <a:r>
              <a:rPr lang="fr-FR" dirty="0">
                <a:latin typeface="Marianne" panose="02000000000000000000" pitchFamily="50" charset="0"/>
              </a:rPr>
              <a:t>→ UPJV : « traduit » ces éléments puis intégration par les ingénieurs</a:t>
            </a:r>
          </a:p>
          <a:p>
            <a:pPr lvl="1">
              <a:lnSpc>
                <a:spcPct val="114000"/>
              </a:lnSpc>
              <a:spcAft>
                <a:spcPts val="600"/>
              </a:spcAft>
              <a:buClr>
                <a:srgbClr val="000091"/>
              </a:buClr>
            </a:pPr>
            <a:r>
              <a:rPr lang="fr-FR" dirty="0">
                <a:latin typeface="Marianne" panose="02000000000000000000" pitchFamily="50" charset="0"/>
              </a:rPr>
              <a:t>→ Allers-retours réguliers pour modifications du prototype</a:t>
            </a:r>
          </a:p>
          <a:p>
            <a:pPr lvl="1">
              <a:lnSpc>
                <a:spcPct val="114000"/>
              </a:lnSpc>
              <a:spcAft>
                <a:spcPts val="600"/>
              </a:spcAft>
              <a:buClr>
                <a:srgbClr val="000091"/>
              </a:buClr>
            </a:pPr>
            <a:r>
              <a:rPr lang="fr-FR" dirty="0">
                <a:latin typeface="Marianne" panose="02000000000000000000" pitchFamily="50" charset="0"/>
              </a:rPr>
              <a:t>→ Hébergement temporaire sur les serveurs de l’UPJV</a:t>
            </a:r>
          </a:p>
          <a:p>
            <a:pPr lvl="1">
              <a:lnSpc>
                <a:spcPct val="114000"/>
              </a:lnSpc>
              <a:spcAft>
                <a:spcPts val="600"/>
              </a:spcAft>
              <a:buClr>
                <a:srgbClr val="000091"/>
              </a:buClr>
            </a:pPr>
            <a:endParaRPr lang="fr-FR" dirty="0">
              <a:latin typeface="Marianne" panose="02000000000000000000" pitchFamily="50" charset="0"/>
            </a:endParaRPr>
          </a:p>
          <a:p>
            <a:pPr marL="1358900" lvl="2" indent="-444500">
              <a:lnSpc>
                <a:spcPct val="114000"/>
              </a:lnSpc>
              <a:spcAft>
                <a:spcPts val="600"/>
              </a:spcAft>
              <a:buClr>
                <a:srgbClr val="000091"/>
              </a:buClr>
              <a:buFont typeface="Marianne" panose="02000000000000000000" pitchFamily="50" charset="0"/>
              <a:buChar char="—"/>
            </a:pPr>
            <a:r>
              <a:rPr lang="fr-FR" dirty="0">
                <a:latin typeface="Marianne" panose="02000000000000000000" pitchFamily="50" charset="0"/>
              </a:rPr>
              <a:t>L’évaluation des compétences tout au long de la scolarité : enjeu nouveau pour l’INSP.</a:t>
            </a:r>
          </a:p>
          <a:p>
            <a:pPr marL="1358900" lvl="2" indent="-444500">
              <a:lnSpc>
                <a:spcPct val="114000"/>
              </a:lnSpc>
              <a:spcAft>
                <a:spcPts val="600"/>
              </a:spcAft>
              <a:buClr>
                <a:srgbClr val="000091"/>
              </a:buClr>
              <a:buFont typeface="Marianne" panose="02000000000000000000" pitchFamily="50" charset="0"/>
              <a:buChar char="—"/>
            </a:pPr>
            <a:r>
              <a:rPr lang="fr-FR" dirty="0">
                <a:latin typeface="Marianne" panose="02000000000000000000" pitchFamily="50" charset="0"/>
              </a:rPr>
              <a:t>Délais contraints et calendrier de déploiement serré</a:t>
            </a:r>
          </a:p>
          <a:p>
            <a:pPr lvl="1">
              <a:lnSpc>
                <a:spcPct val="114000"/>
              </a:lnSpc>
              <a:spcAft>
                <a:spcPts val="600"/>
              </a:spcAft>
              <a:buClr>
                <a:srgbClr val="000091"/>
              </a:buClr>
            </a:pPr>
            <a:endParaRPr lang="fr-FR" dirty="0">
              <a:latin typeface="Marianne" panose="02000000000000000000" pitchFamily="50" charset="0"/>
            </a:endParaRPr>
          </a:p>
        </p:txBody>
      </p:sp>
      <p:pic>
        <p:nvPicPr>
          <p:cNvPr id="6" name="Graphique 5" descr="Avertissement avec un remplissage uni">
            <a:extLst>
              <a:ext uri="{FF2B5EF4-FFF2-40B4-BE49-F238E27FC236}">
                <a16:creationId xmlns:a16="http://schemas.microsoft.com/office/drawing/2014/main" id="{D7CD8BA5-8C5B-3721-7444-5AB910FD423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48600" y="5079470"/>
            <a:ext cx="648000" cy="648000"/>
          </a:xfrm>
          <a:prstGeom prst="rect">
            <a:avLst/>
          </a:prstGeom>
        </p:spPr>
      </p:pic>
    </p:spTree>
    <p:custDataLst>
      <p:tags r:id="rId1"/>
    </p:custDataLst>
    <p:extLst>
      <p:ext uri="{BB962C8B-B14F-4D97-AF65-F5344CB8AC3E}">
        <p14:creationId xmlns:p14="http://schemas.microsoft.com/office/powerpoint/2010/main" val="12658812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794C8F78-2A32-418C-895C-960E787FE76F}"/>
              </a:ext>
            </a:extLst>
          </p:cNvPr>
          <p:cNvSpPr>
            <a:spLocks noGrp="1"/>
          </p:cNvSpPr>
          <p:nvPr>
            <p:ph type="ftr" sz="quarter" idx="11"/>
          </p:nvPr>
        </p:nvSpPr>
        <p:spPr/>
        <p:txBody>
          <a:bodyPr/>
          <a:lstStyle/>
          <a:p>
            <a:r>
              <a:rPr lang="fr-FR"/>
              <a:t>DemoES – Une stratégie de partage : les compagnons</a:t>
            </a:r>
            <a:endParaRPr lang="fr-FR" dirty="0"/>
          </a:p>
        </p:txBody>
      </p:sp>
      <p:sp>
        <p:nvSpPr>
          <p:cNvPr id="3" name="Espace réservé de la date 2">
            <a:extLst>
              <a:ext uri="{FF2B5EF4-FFF2-40B4-BE49-F238E27FC236}">
                <a16:creationId xmlns:a16="http://schemas.microsoft.com/office/drawing/2014/main" id="{CD5910AA-C6C9-4E9C-BCB2-85F3A44259DC}"/>
              </a:ext>
            </a:extLst>
          </p:cNvPr>
          <p:cNvSpPr>
            <a:spLocks noGrp="1"/>
          </p:cNvSpPr>
          <p:nvPr>
            <p:ph type="dt" sz="half" idx="10"/>
          </p:nvPr>
        </p:nvSpPr>
        <p:spPr/>
        <p:txBody>
          <a:bodyPr/>
          <a:lstStyle/>
          <a:p>
            <a:r>
              <a:rPr lang="fr-FR"/>
              <a:t>Jeudi 7 décembre 2023</a:t>
            </a:r>
            <a:endParaRPr lang="fr-FR" dirty="0"/>
          </a:p>
        </p:txBody>
      </p:sp>
      <p:pic>
        <p:nvPicPr>
          <p:cNvPr id="6" name="Image 5">
            <a:extLst>
              <a:ext uri="{FF2B5EF4-FFF2-40B4-BE49-F238E27FC236}">
                <a16:creationId xmlns:a16="http://schemas.microsoft.com/office/drawing/2014/main" id="{7C148FE7-DC5C-C83D-4F4E-1264CBC393D2}"/>
              </a:ext>
            </a:extLst>
          </p:cNvPr>
          <p:cNvPicPr>
            <a:picLocks noChangeAspect="1"/>
          </p:cNvPicPr>
          <p:nvPr/>
        </p:nvPicPr>
        <p:blipFill>
          <a:blip r:embed="rId4"/>
          <a:stretch>
            <a:fillRect/>
          </a:stretch>
        </p:blipFill>
        <p:spPr>
          <a:xfrm>
            <a:off x="3097654" y="717742"/>
            <a:ext cx="5508463" cy="5382366"/>
          </a:xfrm>
          <a:prstGeom prst="rect">
            <a:avLst/>
          </a:prstGeom>
        </p:spPr>
      </p:pic>
    </p:spTree>
    <p:custDataLst>
      <p:tags r:id="rId1"/>
    </p:custDataLst>
    <p:extLst>
      <p:ext uri="{BB962C8B-B14F-4D97-AF65-F5344CB8AC3E}">
        <p14:creationId xmlns:p14="http://schemas.microsoft.com/office/powerpoint/2010/main" val="9552075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2"/>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279</TotalTime>
  <Words>1407</Words>
  <Application>Microsoft Office PowerPoint</Application>
  <PresentationFormat>Grand écran</PresentationFormat>
  <Paragraphs>114</Paragraphs>
  <Slides>12</Slides>
  <Notes>9</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12</vt:i4>
      </vt:variant>
    </vt:vector>
  </HeadingPairs>
  <TitlesOfParts>
    <vt:vector size="16" baseType="lpstr">
      <vt:lpstr>Arial</vt:lpstr>
      <vt:lpstr>Calibri</vt:lpstr>
      <vt:lpstr>Marianne</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DONNART Emma</dc:creator>
  <cp:lastModifiedBy>DISTELZWEY Anne-Catherine</cp:lastModifiedBy>
  <cp:revision>2</cp:revision>
  <dcterms:created xsi:type="dcterms:W3CDTF">2021-12-09T16:38:22Z</dcterms:created>
  <dcterms:modified xsi:type="dcterms:W3CDTF">2023-12-06T22:15:49Z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8BDA9E1F-F885-494F-B616-3F2AE5B1B41B</vt:lpwstr>
  </property>
  <property fmtid="{D5CDD505-2E9C-101B-9397-08002B2CF9AE}" pid="3" name="ArticulatePath">
    <vt:lpwstr>modele_powerpoint_generique_INSP</vt:lpwstr>
  </property>
</Properties>
</file>