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4" r:id="rId2"/>
  </p:sldMasterIdLst>
  <p:notesMasterIdLst>
    <p:notesMasterId r:id="rId30"/>
  </p:notesMasterIdLst>
  <p:sldIdLst>
    <p:sldId id="256" r:id="rId3"/>
    <p:sldId id="257" r:id="rId4"/>
    <p:sldId id="326" r:id="rId5"/>
    <p:sldId id="323" r:id="rId6"/>
    <p:sldId id="324" r:id="rId7"/>
    <p:sldId id="325" r:id="rId8"/>
    <p:sldId id="328" r:id="rId9"/>
    <p:sldId id="260" r:id="rId10"/>
    <p:sldId id="284" r:id="rId11"/>
    <p:sldId id="356" r:id="rId12"/>
    <p:sldId id="272" r:id="rId13"/>
    <p:sldId id="273" r:id="rId14"/>
    <p:sldId id="274" r:id="rId15"/>
    <p:sldId id="357" r:id="rId16"/>
    <p:sldId id="331" r:id="rId17"/>
    <p:sldId id="277" r:id="rId18"/>
    <p:sldId id="358" r:id="rId19"/>
    <p:sldId id="276" r:id="rId20"/>
    <p:sldId id="346" r:id="rId21"/>
    <p:sldId id="278" r:id="rId22"/>
    <p:sldId id="279" r:id="rId23"/>
    <p:sldId id="351" r:id="rId24"/>
    <p:sldId id="352" r:id="rId25"/>
    <p:sldId id="355" r:id="rId26"/>
    <p:sldId id="318" r:id="rId27"/>
    <p:sldId id="281" r:id="rId28"/>
    <p:sldId id="283" r:id="rId29"/>
  </p:sldIdLst>
  <p:sldSz cx="9144000" cy="5143500" type="screen16x9"/>
  <p:notesSz cx="6858000" cy="9144000"/>
  <p:embeddedFontLst>
    <p:embeddedFont>
      <p:font typeface="Calibri" panose="020F0502020204030204" pitchFamily="34" charset="0"/>
      <p:regular r:id="rId31"/>
      <p:bold r:id="rId32"/>
      <p:italic r:id="rId33"/>
      <p:boldItalic r:id="rId34"/>
    </p:embeddedFont>
    <p:embeddedFont>
      <p:font typeface="Public Sans" pitchFamily="2" charset="0"/>
      <p:regular r:id="rId35"/>
      <p:bold r:id="rId36"/>
      <p:italic r:id="rId37"/>
      <p:boldItalic r:id="rId3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6" roundtripDataSignature="AMtx7mguR3uOnimnF4Q+nmQFFaKXI3rd/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1677" autoAdjust="0"/>
  </p:normalViewPr>
  <p:slideViewPr>
    <p:cSldViewPr snapToGrid="0">
      <p:cViewPr varScale="1">
        <p:scale>
          <a:sx n="104" d="100"/>
          <a:sy n="104" d="100"/>
        </p:scale>
        <p:origin x="850"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font" Target="fonts/font4.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2.fntdata"/><Relationship Id="rId37" Type="http://schemas.openxmlformats.org/officeDocument/2006/relationships/font" Target="fonts/font7.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6.fntdata"/><Relationship Id="rId49"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1.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font" Target="fonts/font5.fntdata"/><Relationship Id="rId48"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3.fntdata"/><Relationship Id="rId38" Type="http://schemas.openxmlformats.org/officeDocument/2006/relationships/font" Target="fonts/font8.fntdata"/><Relationship Id="rId46" Type="http://customschemas.google.com/relationships/presentationmetadata" Target="metadata"/></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fr-FR"/>
        </a:p>
      </c:txPr>
    </c:title>
    <c:autoTitleDeleted val="0"/>
    <c:view3D>
      <c:rotX val="5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2.3123124763410045E-2"/>
          <c:y val="0.1514953359205731"/>
          <c:w val="0.72794195417052954"/>
          <c:h val="0.80880371989605571"/>
        </c:manualLayout>
      </c:layout>
      <c:pie3DChart>
        <c:varyColors val="1"/>
        <c:ser>
          <c:idx val="0"/>
          <c:order val="0"/>
          <c:tx>
            <c:strRef>
              <c:f>Feuil1!$B$1</c:f>
              <c:strCache>
                <c:ptCount val="1"/>
                <c:pt idx="0">
                  <c:v>Profil des participants</c:v>
                </c:pt>
              </c:strCache>
            </c:strRef>
          </c:tx>
          <c:dPt>
            <c:idx val="0"/>
            <c:bubble3D val="0"/>
            <c:spPr>
              <a:solidFill>
                <a:schemeClr val="accent1"/>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1-63F3-4995-AE04-6157B5BA9388}"/>
              </c:ext>
            </c:extLst>
          </c:dPt>
          <c:dPt>
            <c:idx val="1"/>
            <c:bubble3D val="0"/>
            <c:spPr>
              <a:solidFill>
                <a:schemeClr val="accent2"/>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3-63F3-4995-AE04-6157B5BA9388}"/>
              </c:ext>
            </c:extLst>
          </c:dPt>
          <c:dPt>
            <c:idx val="2"/>
            <c:bubble3D val="0"/>
            <c:spPr>
              <a:solidFill>
                <a:schemeClr val="accent3"/>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5-63F3-4995-AE04-6157B5BA9388}"/>
              </c:ext>
            </c:extLst>
          </c:dPt>
          <c:dPt>
            <c:idx val="3"/>
            <c:bubble3D val="0"/>
            <c:spPr>
              <a:solidFill>
                <a:schemeClr val="accent4"/>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7-63F3-4995-AE04-6157B5BA9388}"/>
              </c:ext>
            </c:extLst>
          </c:dPt>
          <c:dPt>
            <c:idx val="4"/>
            <c:bubble3D val="0"/>
            <c:spPr>
              <a:solidFill>
                <a:schemeClr val="accent5"/>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9-63F3-4995-AE04-6157B5BA9388}"/>
              </c:ext>
            </c:extLst>
          </c:dPt>
          <c:dLbls>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fr-FR"/>
              </a:p>
            </c:txPr>
            <c:dLblPos val="ct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Feuil1!$A$2:$A$6</c:f>
              <c:strCache>
                <c:ptCount val="5"/>
                <c:pt idx="0">
                  <c:v>Enseignants</c:v>
                </c:pt>
                <c:pt idx="1">
                  <c:v>Ingénieurs / Conseillers (techno)pédagogiques</c:v>
                </c:pt>
                <c:pt idx="2">
                  <c:v>Etudiants</c:v>
                </c:pt>
                <c:pt idx="3">
                  <c:v>Décideur politique</c:v>
                </c:pt>
                <c:pt idx="4">
                  <c:v>Autres</c:v>
                </c:pt>
              </c:strCache>
            </c:strRef>
          </c:cat>
          <c:val>
            <c:numRef>
              <c:f>Feuil1!$B$2:$B$6</c:f>
              <c:numCache>
                <c:formatCode>General</c:formatCode>
                <c:ptCount val="5"/>
                <c:pt idx="0">
                  <c:v>4</c:v>
                </c:pt>
                <c:pt idx="1">
                  <c:v>16</c:v>
                </c:pt>
                <c:pt idx="2">
                  <c:v>1</c:v>
                </c:pt>
                <c:pt idx="3">
                  <c:v>3</c:v>
                </c:pt>
                <c:pt idx="4">
                  <c:v>6</c:v>
                </c:pt>
              </c:numCache>
            </c:numRef>
          </c:val>
          <c:extLst>
            <c:ext xmlns:c16="http://schemas.microsoft.com/office/drawing/2014/chart" uri="{C3380CC4-5D6E-409C-BE32-E72D297353CC}">
              <c16:uniqueId val="{0000000A-63F3-4995-AE04-6157B5BA9388}"/>
            </c:ext>
          </c:extLst>
        </c:ser>
        <c:dLbls>
          <c:dLblPos val="ctr"/>
          <c:showLegendKey val="0"/>
          <c:showVal val="0"/>
          <c:showCatName val="0"/>
          <c:showSerName val="0"/>
          <c:showPercent val="1"/>
          <c:showBubbleSize val="0"/>
          <c:showLeaderLines val="1"/>
        </c:dLbls>
      </c:pie3DChart>
      <c:spPr>
        <a:noFill/>
        <a:ln>
          <a:noFill/>
        </a:ln>
        <a:effectLst/>
      </c:spPr>
    </c:plotArea>
    <c:legend>
      <c:legendPos val="r"/>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fr-FR"/>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fr-FR"/>
        </a:p>
      </c:txPr>
    </c:title>
    <c:autoTitleDeleted val="0"/>
    <c:view3D>
      <c:rotX val="5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Feuil1!$B$1</c:f>
              <c:strCache>
                <c:ptCount val="1"/>
                <c:pt idx="0">
                  <c:v>Quel est votre niveau de connaissances concernant l'Approche Par Compétences et la démarche Portfolio</c:v>
                </c:pt>
              </c:strCache>
            </c:strRef>
          </c:tx>
          <c:dPt>
            <c:idx val="0"/>
            <c:bubble3D val="0"/>
            <c:spPr>
              <a:solidFill>
                <a:schemeClr val="accent1"/>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1-4AC4-46D5-A3B5-5FAC7C44C05E}"/>
              </c:ext>
            </c:extLst>
          </c:dPt>
          <c:dPt>
            <c:idx val="1"/>
            <c:bubble3D val="0"/>
            <c:spPr>
              <a:solidFill>
                <a:schemeClr val="accent2"/>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3-4AC4-46D5-A3B5-5FAC7C44C05E}"/>
              </c:ext>
            </c:extLst>
          </c:dPt>
          <c:dPt>
            <c:idx val="2"/>
            <c:bubble3D val="0"/>
            <c:spPr>
              <a:solidFill>
                <a:schemeClr val="accent3"/>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5-4AC4-46D5-A3B5-5FAC7C44C05E}"/>
              </c:ext>
            </c:extLst>
          </c:dPt>
          <c:dPt>
            <c:idx val="3"/>
            <c:bubble3D val="0"/>
            <c:spPr>
              <a:solidFill>
                <a:schemeClr val="accent4"/>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7-4AC4-46D5-A3B5-5FAC7C44C05E}"/>
              </c:ext>
            </c:extLst>
          </c:dPt>
          <c:dLbls>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fr-FR"/>
              </a:p>
            </c:txPr>
            <c:dLblPos val="ct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Feuil1!$A$2:$A$5</c:f>
              <c:strCache>
                <c:ptCount val="4"/>
                <c:pt idx="0">
                  <c:v>J’ai de vagues notions…</c:v>
                </c:pt>
                <c:pt idx="1">
                  <c:v>J’ai des bases</c:v>
                </c:pt>
                <c:pt idx="2">
                  <c:v>Je me débrouille pas trop mal !</c:v>
                </c:pt>
                <c:pt idx="3">
                  <c:v>Je suis expert</c:v>
                </c:pt>
              </c:strCache>
            </c:strRef>
          </c:cat>
          <c:val>
            <c:numRef>
              <c:f>Feuil1!$B$2:$B$5</c:f>
              <c:numCache>
                <c:formatCode>General</c:formatCode>
                <c:ptCount val="4"/>
                <c:pt idx="0">
                  <c:v>7</c:v>
                </c:pt>
                <c:pt idx="1">
                  <c:v>10</c:v>
                </c:pt>
                <c:pt idx="2">
                  <c:v>9</c:v>
                </c:pt>
                <c:pt idx="3">
                  <c:v>4</c:v>
                </c:pt>
              </c:numCache>
            </c:numRef>
          </c:val>
          <c:extLst>
            <c:ext xmlns:c16="http://schemas.microsoft.com/office/drawing/2014/chart" uri="{C3380CC4-5D6E-409C-BE32-E72D297353CC}">
              <c16:uniqueId val="{00000008-4AC4-46D5-A3B5-5FAC7C44C05E}"/>
            </c:ext>
          </c:extLst>
        </c:ser>
        <c:dLbls>
          <c:dLblPos val="ctr"/>
          <c:showLegendKey val="0"/>
          <c:showVal val="0"/>
          <c:showCatName val="0"/>
          <c:showSerName val="0"/>
          <c:showPercent val="1"/>
          <c:showBubbleSize val="0"/>
          <c:showLeaderLines val="1"/>
        </c:dLbls>
      </c:pie3DChart>
      <c:spPr>
        <a:noFill/>
        <a:ln>
          <a:noFill/>
        </a:ln>
        <a:effectLst/>
      </c:spPr>
    </c:plotArea>
    <c:legend>
      <c:legendPos val="r"/>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fr-FR"/>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fr-FR"/>
        </a:p>
      </c:txPr>
    </c:title>
    <c:autoTitleDeleted val="0"/>
    <c:view3D>
      <c:rotX val="5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Feuil1!$B$1</c:f>
              <c:strCache>
                <c:ptCount val="1"/>
                <c:pt idx="0">
                  <c:v>Quel est votre niveau de connaissances concernant l'outil Karuta ?</c:v>
                </c:pt>
              </c:strCache>
            </c:strRef>
          </c:tx>
          <c:dPt>
            <c:idx val="0"/>
            <c:bubble3D val="0"/>
            <c:spPr>
              <a:solidFill>
                <a:schemeClr val="accent1"/>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1-64F1-4494-8ADF-B94B85B335F9}"/>
              </c:ext>
            </c:extLst>
          </c:dPt>
          <c:dPt>
            <c:idx val="1"/>
            <c:bubble3D val="0"/>
            <c:spPr>
              <a:solidFill>
                <a:schemeClr val="accent2"/>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3-64F1-4494-8ADF-B94B85B335F9}"/>
              </c:ext>
            </c:extLst>
          </c:dPt>
          <c:dPt>
            <c:idx val="2"/>
            <c:bubble3D val="0"/>
            <c:spPr>
              <a:solidFill>
                <a:schemeClr val="accent3"/>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5-64F1-4494-8ADF-B94B85B335F9}"/>
              </c:ext>
            </c:extLst>
          </c:dPt>
          <c:dPt>
            <c:idx val="3"/>
            <c:bubble3D val="0"/>
            <c:spPr>
              <a:solidFill>
                <a:schemeClr val="accent4"/>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7-64F1-4494-8ADF-B94B85B335F9}"/>
              </c:ext>
            </c:extLst>
          </c:dPt>
          <c:dPt>
            <c:idx val="4"/>
            <c:bubble3D val="0"/>
            <c:spPr>
              <a:solidFill>
                <a:schemeClr val="accent5"/>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9-64F1-4494-8ADF-B94B85B335F9}"/>
              </c:ext>
            </c:extLst>
          </c:dPt>
          <c:dLbls>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fr-FR"/>
              </a:p>
            </c:txPr>
            <c:dLblPos val="ct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Feuil1!$A$2:$A$6</c:f>
              <c:strCache>
                <c:ptCount val="5"/>
                <c:pt idx="0">
                  <c:v>J’ai de vagues notions…</c:v>
                </c:pt>
                <c:pt idx="1">
                  <c:v>J’ai des bases</c:v>
                </c:pt>
                <c:pt idx="2">
                  <c:v>Je n’y connais rien !</c:v>
                </c:pt>
                <c:pt idx="3">
                  <c:v>Je me débrouille pas trop mal !</c:v>
                </c:pt>
                <c:pt idx="4">
                  <c:v>Je suis expert</c:v>
                </c:pt>
              </c:strCache>
            </c:strRef>
          </c:cat>
          <c:val>
            <c:numRef>
              <c:f>Feuil1!$B$2:$B$6</c:f>
              <c:numCache>
                <c:formatCode>General</c:formatCode>
                <c:ptCount val="5"/>
                <c:pt idx="0">
                  <c:v>13</c:v>
                </c:pt>
                <c:pt idx="1">
                  <c:v>3</c:v>
                </c:pt>
                <c:pt idx="2">
                  <c:v>10</c:v>
                </c:pt>
                <c:pt idx="3">
                  <c:v>3</c:v>
                </c:pt>
                <c:pt idx="4">
                  <c:v>1</c:v>
                </c:pt>
              </c:numCache>
            </c:numRef>
          </c:val>
          <c:extLst>
            <c:ext xmlns:c16="http://schemas.microsoft.com/office/drawing/2014/chart" uri="{C3380CC4-5D6E-409C-BE32-E72D297353CC}">
              <c16:uniqueId val="{0000000A-64F1-4494-8ADF-B94B85B335F9}"/>
            </c:ext>
          </c:extLst>
        </c:ser>
        <c:dLbls>
          <c:dLblPos val="ctr"/>
          <c:showLegendKey val="0"/>
          <c:showVal val="0"/>
          <c:showCatName val="0"/>
          <c:showSerName val="0"/>
          <c:showPercent val="1"/>
          <c:showBubbleSize val="0"/>
          <c:showLeaderLines val="1"/>
        </c:dLbls>
      </c:pie3DChart>
      <c:spPr>
        <a:noFill/>
        <a:ln>
          <a:noFill/>
        </a:ln>
        <a:effectLst/>
      </c:spPr>
    </c:plotArea>
    <c:legend>
      <c:legendPos val="r"/>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fr-FR"/>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4">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64">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64">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fr-FR"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7" name="Google Shape;197;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5:notes"/>
          <p:cNvSpPr>
            <a:spLocks noGrp="1" noRot="1" noChangeAspect="1"/>
          </p:cNvSpPr>
          <p:nvPr>
            <p:ph type="sldImg" idx="2"/>
          </p:nvPr>
        </p:nvSpPr>
        <p:spPr>
          <a:xfrm>
            <a:off x="382588" y="685800"/>
            <a:ext cx="6091237" cy="342741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11" name="Google Shape;211;p5:notes"/>
          <p:cNvSpPr txBox="1">
            <a:spLocks noGrp="1"/>
          </p:cNvSpPr>
          <p:nvPr>
            <p:ph type="body" idx="1"/>
          </p:nvPr>
        </p:nvSpPr>
        <p:spPr>
          <a:xfrm>
            <a:off x="914400" y="4343400"/>
            <a:ext cx="5028120" cy="4113720"/>
          </a:xfrm>
          <a:prstGeom prst="rect">
            <a:avLst/>
          </a:prstGeom>
          <a:noFill/>
          <a:ln>
            <a:noFill/>
          </a:ln>
        </p:spPr>
        <p:txBody>
          <a:bodyPr spcFirstLastPara="1" wrap="square" lIns="90000" tIns="45000" rIns="90000" bIns="45000" anchor="t" anchorCtr="0">
            <a:noAutofit/>
          </a:bodyPr>
          <a:lstStyle/>
          <a:p>
            <a:pPr marL="216000" lvl="0" indent="-215280" algn="l" rtl="0">
              <a:lnSpc>
                <a:spcPct val="100000"/>
              </a:lnSpc>
              <a:spcBef>
                <a:spcPts val="0"/>
              </a:spcBef>
              <a:spcAft>
                <a:spcPts val="0"/>
              </a:spcAft>
              <a:buNone/>
            </a:pPr>
            <a:r>
              <a:rPr lang="fr-FR" sz="2000" dirty="0"/>
              <a:t>Il existe plusieurs types de portfolios, chacun possédant ses caractéristiques propres : • Le portfolio de présentation, qui met en valeur les travaux et/ou compétences d’une personne (exemple : le book des meilleurs travaux d’un artiste, le portfolio professionnel lors d’un recrutement) • Le portfolio de développement personnel et professionnel, qui regroupe un ensemble d’expériences et d’éléments retraçant un parcours en permettant une réflexion sur celui-ci (exemple : recherche de croquis, état de l’art d’un mouvement pour un projet, etc.) • Le portfolio d’apprentissage, qui permet de guider le développement de compétences dans un espace où des ressources, consignes et rendus de travaux sont organisés et collectés de façon progressive • Le portfolio d’évaluation, qui permet d’évaluer la progressivité et l’atteinte du niveau de la ou des compétences. Il peut compléter le portfolio d’apprentissage. C’est notamment le cas dans la Licence Compétences en Réseau (LCeR) </a:t>
            </a:r>
            <a:endParaRPr sz="2000" b="0" strike="noStrike" dirty="0">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6"/>
        <p:cNvGrpSpPr/>
        <p:nvPr/>
      </p:nvGrpSpPr>
      <p:grpSpPr>
        <a:xfrm>
          <a:off x="0" y="0"/>
          <a:ext cx="0" cy="0"/>
          <a:chOff x="0" y="0"/>
          <a:chExt cx="0" cy="0"/>
        </a:xfrm>
      </p:grpSpPr>
      <p:sp>
        <p:nvSpPr>
          <p:cNvPr id="497" name="Google Shape;497;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8" name="Google Shape;498;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99" name="Google Shape;499;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
        <p:nvSpPr>
          <p:cNvPr id="500" name="Google Shape;500;p23: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4"/>
        <p:cNvGrpSpPr/>
        <p:nvPr/>
      </p:nvGrpSpPr>
      <p:grpSpPr>
        <a:xfrm>
          <a:off x="0" y="0"/>
          <a:ext cx="0" cy="0"/>
          <a:chOff x="0" y="0"/>
          <a:chExt cx="0" cy="0"/>
        </a:xfrm>
      </p:grpSpPr>
      <p:sp>
        <p:nvSpPr>
          <p:cNvPr id="505" name="Google Shape;505;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6" name="Google Shape;506;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07" name="Google Shape;507;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21</a:t>
            </a:fld>
            <a:endParaRPr sz="1200" b="0" i="0" u="none" strike="noStrike" cap="none">
              <a:solidFill>
                <a:schemeClr val="dk1"/>
              </a:solidFill>
              <a:latin typeface="Calibri"/>
              <a:ea typeface="Calibri"/>
              <a:cs typeface="Calibri"/>
              <a:sym typeface="Calibri"/>
            </a:endParaRPr>
          </a:p>
        </p:txBody>
      </p:sp>
      <p:sp>
        <p:nvSpPr>
          <p:cNvPr id="508" name="Google Shape;508;p24: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Il est indispensable de guider les étudiants dans cette démarche d’auto-évaluation. Pour cela les enseignants peuvent définir un ensemble d’indicateurs objectifs de rencontre des composantes essentielles et du niveau attendu dans le contexte de la SAÉ, sous la forme d’un tableau qui sera présenté aux étudiants (cf. figure 6). Des séances spécifiques peuvent être dédiées à l’appropriation du référentiel et de la démarche réflexive, de manière à donner du feedback aux étudiants, pour qu’ils soient en mesure de réguler leurs actions en vue de développer la compétence visée.</a:t>
            </a:r>
          </a:p>
        </p:txBody>
      </p:sp>
      <p:sp>
        <p:nvSpPr>
          <p:cNvPr id="4" name="Espace réservé du numéro de diapositive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fr-FR" sz="1200" b="0" i="0" u="none" strike="noStrike" cap="none" smtClean="0">
                <a:solidFill>
                  <a:schemeClr val="dk1"/>
                </a:solidFill>
                <a:latin typeface="Calibri"/>
                <a:ea typeface="Calibri"/>
                <a:cs typeface="Calibri"/>
                <a:sym typeface="Calibri"/>
              </a:rPr>
              <a:t>23</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218507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https://view.genial.ly/62948207f342a30011b2422e</a:t>
            </a:r>
          </a:p>
        </p:txBody>
      </p:sp>
      <p:sp>
        <p:nvSpPr>
          <p:cNvPr id="4" name="Espace réservé du numéro de diapositive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fr-FR" sz="1200" b="0" i="0" u="none" strike="noStrike" cap="none" smtClean="0">
                <a:solidFill>
                  <a:schemeClr val="dk1"/>
                </a:solidFill>
                <a:latin typeface="Calibri"/>
                <a:ea typeface="Calibri"/>
                <a:cs typeface="Calibri"/>
                <a:sym typeface="Calibri"/>
              </a:rPr>
              <a:t>24</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103499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5"/>
        <p:cNvGrpSpPr/>
        <p:nvPr/>
      </p:nvGrpSpPr>
      <p:grpSpPr>
        <a:xfrm>
          <a:off x="0" y="0"/>
          <a:ext cx="0" cy="0"/>
          <a:chOff x="0" y="0"/>
          <a:chExt cx="0" cy="0"/>
        </a:xfrm>
      </p:grpSpPr>
      <p:sp>
        <p:nvSpPr>
          <p:cNvPr id="526" name="Google Shape;526;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7" name="Google Shape;527;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28" name="Google Shape;528;p2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26</a:t>
            </a:fld>
            <a:endParaRPr/>
          </a:p>
        </p:txBody>
      </p:sp>
      <p:sp>
        <p:nvSpPr>
          <p:cNvPr id="529" name="Google Shape;529;p26: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5"/>
        <p:cNvGrpSpPr/>
        <p:nvPr/>
      </p:nvGrpSpPr>
      <p:grpSpPr>
        <a:xfrm>
          <a:off x="0" y="0"/>
          <a:ext cx="0" cy="0"/>
          <a:chOff x="0" y="0"/>
          <a:chExt cx="0" cy="0"/>
        </a:xfrm>
      </p:grpSpPr>
      <p:sp>
        <p:nvSpPr>
          <p:cNvPr id="546" name="Google Shape;546;p2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7" name="Google Shape;547;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FF64329B-C163-C44E-BACC-4370B99012DE}" type="slidenum">
              <a:rPr lang="fr-FR" smtClean="0"/>
              <a:t>2</a:t>
            </a:fld>
            <a:endParaRPr lang="fr-FR"/>
          </a:p>
        </p:txBody>
      </p:sp>
    </p:spTree>
    <p:extLst>
      <p:ext uri="{BB962C8B-B14F-4D97-AF65-F5344CB8AC3E}">
        <p14:creationId xmlns:p14="http://schemas.microsoft.com/office/powerpoint/2010/main" val="18822564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6" name="Google Shape;226;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Calibri"/>
              <a:buNone/>
            </a:pPr>
            <a:endParaRPr>
              <a:solidFill>
                <a:srgbClr val="000000"/>
              </a:solidFill>
            </a:endParaRPr>
          </a:p>
        </p:txBody>
      </p:sp>
      <p:sp>
        <p:nvSpPr>
          <p:cNvPr id="227" name="Google Shape;227;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8</a:t>
            </a:fld>
            <a:endParaRPr/>
          </a:p>
        </p:txBody>
      </p:sp>
      <p:sp>
        <p:nvSpPr>
          <p:cNvPr id="228" name="Google Shape;228;p5: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Constat 1 : apprentissages théoriques et disciplinaires qui n’encourageraient pas l’apprenant à s’interroger sur sa posture et à affiner sa pensée critique par rapport aux points de vue contradictoires et à la démultiplication des interprétations</a:t>
            </a:r>
          </a:p>
          <a:p>
            <a:r>
              <a:rPr lang="fr-FR" dirty="0"/>
              <a:t>Constat 3 : baisse de motivation au fur et à mesure du déroulement de la formation </a:t>
            </a:r>
          </a:p>
          <a:p>
            <a:endParaRPr lang="fr-FR" dirty="0"/>
          </a:p>
          <a:p>
            <a:r>
              <a:rPr lang="fr-FR" dirty="0"/>
              <a:t>Apport 1 : évoquer aussi contexte académique en lien avec les débouchés plus académiques également des licences sciences humaines</a:t>
            </a:r>
          </a:p>
          <a:p>
            <a:r>
              <a:rPr lang="fr-FR" dirty="0"/>
              <a:t>Apport 2 : l’entrainer à faire face à des situations complexes au plus près de situations authentiques</a:t>
            </a:r>
          </a:p>
          <a:p>
            <a:r>
              <a:rPr lang="fr-FR" dirty="0"/>
              <a:t>Apport 3 : puisque autonomie et prise de décisions facilitées</a:t>
            </a:r>
          </a:p>
          <a:p>
            <a:r>
              <a:rPr lang="fr-FR" dirty="0"/>
              <a:t>Apport 4 : </a:t>
            </a:r>
          </a:p>
          <a:p>
            <a:endParaRPr lang="fr-FR" dirty="0"/>
          </a:p>
          <a:p>
            <a:endParaRPr lang="fr-FR" dirty="0"/>
          </a:p>
        </p:txBody>
      </p:sp>
      <p:sp>
        <p:nvSpPr>
          <p:cNvPr id="4" name="Espace réservé du numéro de diapositive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fr-FR" sz="1200" b="0" i="0" u="none" strike="noStrike" cap="none" smtClean="0">
                <a:solidFill>
                  <a:schemeClr val="dk1"/>
                </a:solidFill>
                <a:latin typeface="Calibri"/>
                <a:ea typeface="Calibri"/>
                <a:cs typeface="Calibri"/>
                <a:sym typeface="Calibri"/>
              </a:rPr>
              <a:t>9</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213356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6" name="Google Shape;406;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dirty="0"/>
              <a:t>Finalités : quels savoir-agir doivent développer les étudiants ?</a:t>
            </a:r>
          </a:p>
          <a:p>
            <a:pPr marL="0" lvl="0" indent="0" algn="l" rtl="0">
              <a:spcBef>
                <a:spcPts val="0"/>
              </a:spcBef>
              <a:spcAft>
                <a:spcPts val="0"/>
              </a:spcAft>
              <a:buNone/>
            </a:pPr>
            <a:r>
              <a:rPr lang="fr-FR" dirty="0"/>
              <a:t>Activités : comment vont-ils s’y entrainer ?</a:t>
            </a:r>
          </a:p>
          <a:p>
            <a:pPr marL="0" lvl="0" indent="0" algn="l" rtl="0">
              <a:spcBef>
                <a:spcPts val="0"/>
              </a:spcBef>
              <a:spcAft>
                <a:spcPts val="0"/>
              </a:spcAft>
              <a:buNone/>
            </a:pPr>
            <a:r>
              <a:rPr lang="fr-FR" dirty="0"/>
              <a:t>Evaluation : comment vont-ils/comment va-t-on vérifier qu’ils savent agir ?</a:t>
            </a:r>
            <a:endParaRPr dirty="0"/>
          </a:p>
        </p:txBody>
      </p:sp>
      <p:sp>
        <p:nvSpPr>
          <p:cNvPr id="407" name="Google Shape;407;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11</a:t>
            </a:fld>
            <a:endParaRPr sz="1200" b="0" i="0" u="none" strike="noStrike" cap="none">
              <a:solidFill>
                <a:srgbClr val="000000"/>
              </a:solidFill>
              <a:latin typeface="Calibri"/>
              <a:ea typeface="Calibri"/>
              <a:cs typeface="Calibri"/>
              <a:sym typeface="Calibri"/>
            </a:endParaRPr>
          </a:p>
        </p:txBody>
      </p:sp>
      <p:sp>
        <p:nvSpPr>
          <p:cNvPr id="408" name="Google Shape;408;p17: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6" name="Google Shape;436;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7" name="Google Shape;437;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12</a:t>
            </a:fld>
            <a:endParaRPr sz="1200" b="0" i="0" u="none" strike="noStrike" cap="none">
              <a:solidFill>
                <a:srgbClr val="000000"/>
              </a:solidFill>
              <a:latin typeface="Calibri"/>
              <a:ea typeface="Calibri"/>
              <a:cs typeface="Calibri"/>
              <a:sym typeface="Calibri"/>
            </a:endParaRPr>
          </a:p>
        </p:txBody>
      </p:sp>
      <p:sp>
        <p:nvSpPr>
          <p:cNvPr id="438" name="Google Shape;438;p18: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7"/>
        <p:cNvGrpSpPr/>
        <p:nvPr/>
      </p:nvGrpSpPr>
      <p:grpSpPr>
        <a:xfrm>
          <a:off x="0" y="0"/>
          <a:ext cx="0" cy="0"/>
          <a:chOff x="0" y="0"/>
          <a:chExt cx="0" cy="0"/>
        </a:xfrm>
      </p:grpSpPr>
      <p:sp>
        <p:nvSpPr>
          <p:cNvPr id="448" name="Google Shape;448;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9" name="Google Shape;449;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50" name="Google Shape;450;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13</a:t>
            </a:fld>
            <a:endParaRPr sz="1200" b="0" i="0" u="none" strike="noStrike" cap="none">
              <a:solidFill>
                <a:srgbClr val="000000"/>
              </a:solidFill>
              <a:latin typeface="Calibri"/>
              <a:ea typeface="Calibri"/>
              <a:cs typeface="Calibri"/>
              <a:sym typeface="Calibri"/>
            </a:endParaRPr>
          </a:p>
        </p:txBody>
      </p:sp>
      <p:sp>
        <p:nvSpPr>
          <p:cNvPr id="451" name="Google Shape;451;p19: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4"/>
        <p:cNvGrpSpPr/>
        <p:nvPr/>
      </p:nvGrpSpPr>
      <p:grpSpPr>
        <a:xfrm>
          <a:off x="0" y="0"/>
          <a:ext cx="0" cy="0"/>
          <a:chOff x="0" y="0"/>
          <a:chExt cx="0" cy="0"/>
        </a:xfrm>
      </p:grpSpPr>
      <p:sp>
        <p:nvSpPr>
          <p:cNvPr id="485" name="Google Shape;485;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6" name="Google Shape;486;p2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487" name="Google Shape;487;p2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rgbClr val="000000"/>
                </a:solidFill>
                <a:latin typeface="Calibri"/>
                <a:ea typeface="Calibri"/>
                <a:cs typeface="Calibri"/>
                <a:sym typeface="Calibri"/>
              </a:rPr>
              <a:t>16</a:t>
            </a:fld>
            <a:endParaRPr sz="1200" b="0" i="0" u="none" strike="noStrike" cap="none">
              <a:solidFill>
                <a:srgbClr val="000000"/>
              </a:solidFill>
              <a:latin typeface="Calibri"/>
              <a:ea typeface="Calibri"/>
              <a:cs typeface="Calibri"/>
              <a:sym typeface="Calibri"/>
            </a:endParaRPr>
          </a:p>
        </p:txBody>
      </p:sp>
      <p:sp>
        <p:nvSpPr>
          <p:cNvPr id="488" name="Google Shape;488;p22: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6"/>
        <p:cNvGrpSpPr/>
        <p:nvPr/>
      </p:nvGrpSpPr>
      <p:grpSpPr>
        <a:xfrm>
          <a:off x="0" y="0"/>
          <a:ext cx="0" cy="0"/>
          <a:chOff x="0" y="0"/>
          <a:chExt cx="0" cy="0"/>
        </a:xfrm>
      </p:grpSpPr>
      <p:sp>
        <p:nvSpPr>
          <p:cNvPr id="477" name="Google Shape;477;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8" name="Google Shape;478;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9" name="Google Shape;479;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18</a:t>
            </a:fld>
            <a:endParaRPr sz="1200" b="0" i="0" u="none" strike="noStrike" cap="none">
              <a:solidFill>
                <a:srgbClr val="000000"/>
              </a:solidFill>
              <a:latin typeface="Calibri"/>
              <a:ea typeface="Calibri"/>
              <a:cs typeface="Calibri"/>
              <a:sym typeface="Calibri"/>
            </a:endParaRPr>
          </a:p>
        </p:txBody>
      </p:sp>
      <p:sp>
        <p:nvSpPr>
          <p:cNvPr id="480" name="Google Shape;480;p21: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jp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6" Type="http://schemas.openxmlformats.org/officeDocument/2006/relationships/image" Target="../media/image19.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0.jpg"/><Relationship Id="rId7" Type="http://schemas.openxmlformats.org/officeDocument/2006/relationships/image" Target="../media/image14.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image" Target="../media/image12.jp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6" Type="http://schemas.openxmlformats.org/officeDocument/2006/relationships/image" Target="../media/image19.png"/><Relationship Id="rId5" Type="http://schemas.openxmlformats.org/officeDocument/2006/relationships/image" Target="../media/image5.png"/><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re - page de présentation">
  <p:cSld name="Titre - page de présentation">
    <p:bg>
      <p:bgPr>
        <a:noFill/>
        <a:effectLst/>
      </p:bgPr>
    </p:bg>
    <p:spTree>
      <p:nvGrpSpPr>
        <p:cNvPr id="1" name="Shape 12"/>
        <p:cNvGrpSpPr/>
        <p:nvPr/>
      </p:nvGrpSpPr>
      <p:grpSpPr>
        <a:xfrm>
          <a:off x="0" y="0"/>
          <a:ext cx="0" cy="0"/>
          <a:chOff x="0" y="0"/>
          <a:chExt cx="0" cy="0"/>
        </a:xfrm>
      </p:grpSpPr>
      <p:grpSp>
        <p:nvGrpSpPr>
          <p:cNvPr id="13" name="Google Shape;13;p30"/>
          <p:cNvGrpSpPr/>
          <p:nvPr/>
        </p:nvGrpSpPr>
        <p:grpSpPr>
          <a:xfrm>
            <a:off x="-389500" y="-4800"/>
            <a:ext cx="9552800" cy="5166675"/>
            <a:chOff x="-389500" y="-4800"/>
            <a:chExt cx="9552800" cy="5166675"/>
          </a:xfrm>
        </p:grpSpPr>
        <p:sp>
          <p:nvSpPr>
            <p:cNvPr id="14" name="Google Shape;14;p30"/>
            <p:cNvSpPr/>
            <p:nvPr/>
          </p:nvSpPr>
          <p:spPr>
            <a:xfrm>
              <a:off x="6291800" y="-4800"/>
              <a:ext cx="2871500" cy="5166675"/>
            </a:xfrm>
            <a:custGeom>
              <a:avLst/>
              <a:gdLst/>
              <a:ahLst/>
              <a:cxnLst/>
              <a:rect l="l" t="t" r="r" b="b"/>
              <a:pathLst>
                <a:path w="114860" h="206667" extrusionOk="0">
                  <a:moveTo>
                    <a:pt x="1" y="1"/>
                  </a:moveTo>
                  <a:lnTo>
                    <a:pt x="114859" y="206667"/>
                  </a:lnTo>
                  <a:lnTo>
                    <a:pt x="114859" y="1"/>
                  </a:lnTo>
                  <a:close/>
                </a:path>
              </a:pathLst>
            </a:custGeom>
            <a:solidFill>
              <a:srgbClr val="5C7E8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30"/>
            <p:cNvSpPr/>
            <p:nvPr/>
          </p:nvSpPr>
          <p:spPr>
            <a:xfrm>
              <a:off x="-389500" y="1122500"/>
              <a:ext cx="8350950" cy="1646025"/>
            </a:xfrm>
            <a:custGeom>
              <a:avLst/>
              <a:gdLst/>
              <a:ahLst/>
              <a:cxnLst/>
              <a:rect l="l" t="t" r="r" b="b"/>
              <a:pathLst>
                <a:path w="334038" h="65841" extrusionOk="0">
                  <a:moveTo>
                    <a:pt x="11914" y="1"/>
                  </a:moveTo>
                  <a:cubicBezTo>
                    <a:pt x="5347" y="1"/>
                    <a:pt x="1" y="5322"/>
                    <a:pt x="1" y="11905"/>
                  </a:cubicBezTo>
                  <a:lnTo>
                    <a:pt x="1" y="53935"/>
                  </a:lnTo>
                  <a:cubicBezTo>
                    <a:pt x="1" y="60481"/>
                    <a:pt x="5347" y="65840"/>
                    <a:pt x="11914" y="65840"/>
                  </a:cubicBezTo>
                  <a:lnTo>
                    <a:pt x="322162" y="65840"/>
                  </a:lnTo>
                  <a:cubicBezTo>
                    <a:pt x="328730" y="65840"/>
                    <a:pt x="334037" y="60481"/>
                    <a:pt x="334037" y="53935"/>
                  </a:cubicBezTo>
                  <a:lnTo>
                    <a:pt x="334037" y="11905"/>
                  </a:lnTo>
                  <a:cubicBezTo>
                    <a:pt x="334037" y="5322"/>
                    <a:pt x="328730" y="1"/>
                    <a:pt x="322162" y="1"/>
                  </a:cubicBezTo>
                  <a:close/>
                </a:path>
              </a:pathLst>
            </a:custGeom>
            <a:solidFill>
              <a:srgbClr val="355C6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30"/>
            <p:cNvSpPr/>
            <p:nvPr/>
          </p:nvSpPr>
          <p:spPr>
            <a:xfrm>
              <a:off x="7834450" y="2768500"/>
              <a:ext cx="688300" cy="470850"/>
            </a:xfrm>
            <a:custGeom>
              <a:avLst/>
              <a:gdLst/>
              <a:ahLst/>
              <a:cxnLst/>
              <a:rect l="l" t="t" r="r" b="b"/>
              <a:pathLst>
                <a:path w="27532" h="18834" extrusionOk="0">
                  <a:moveTo>
                    <a:pt x="1" y="0"/>
                  </a:moveTo>
                  <a:lnTo>
                    <a:pt x="10463" y="18833"/>
                  </a:lnTo>
                  <a:lnTo>
                    <a:pt x="27532" y="0"/>
                  </a:lnTo>
                  <a:close/>
                </a:path>
              </a:pathLst>
            </a:custGeom>
            <a:solidFill>
              <a:srgbClr val="0B4F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30"/>
            <p:cNvSpPr/>
            <p:nvPr/>
          </p:nvSpPr>
          <p:spPr>
            <a:xfrm>
              <a:off x="7340925" y="2587625"/>
              <a:ext cx="875400" cy="180875"/>
            </a:xfrm>
            <a:custGeom>
              <a:avLst/>
              <a:gdLst/>
              <a:ahLst/>
              <a:cxnLst/>
              <a:rect l="l" t="t" r="r" b="b"/>
              <a:pathLst>
                <a:path w="35016" h="7235" extrusionOk="0">
                  <a:moveTo>
                    <a:pt x="0" y="0"/>
                  </a:moveTo>
                  <a:lnTo>
                    <a:pt x="0" y="7235"/>
                  </a:lnTo>
                  <a:lnTo>
                    <a:pt x="35015" y="7235"/>
                  </a:lnTo>
                  <a:lnTo>
                    <a:pt x="35015" y="0"/>
                  </a:lnTo>
                  <a:close/>
                </a:path>
              </a:pathLst>
            </a:custGeom>
            <a:solidFill>
              <a:srgbClr val="355C6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30"/>
            <p:cNvSpPr/>
            <p:nvPr/>
          </p:nvSpPr>
          <p:spPr>
            <a:xfrm>
              <a:off x="7925150" y="1289025"/>
              <a:ext cx="596650" cy="1479475"/>
            </a:xfrm>
            <a:custGeom>
              <a:avLst/>
              <a:gdLst/>
              <a:ahLst/>
              <a:cxnLst/>
              <a:rect l="l" t="t" r="r" b="b"/>
              <a:pathLst>
                <a:path w="23866" h="59179" extrusionOk="0">
                  <a:moveTo>
                    <a:pt x="0" y="0"/>
                  </a:moveTo>
                  <a:lnTo>
                    <a:pt x="0" y="59179"/>
                  </a:lnTo>
                  <a:lnTo>
                    <a:pt x="23865" y="59179"/>
                  </a:lnTo>
                  <a:lnTo>
                    <a:pt x="0" y="0"/>
                  </a:lnTo>
                  <a:close/>
                </a:path>
              </a:pathLst>
            </a:custGeom>
            <a:solidFill>
              <a:srgbClr val="355C6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Google Shape;19;p30"/>
          <p:cNvSpPr txBox="1">
            <a:spLocks noGrp="1"/>
          </p:cNvSpPr>
          <p:nvPr>
            <p:ph type="subTitle" idx="1"/>
          </p:nvPr>
        </p:nvSpPr>
        <p:spPr>
          <a:xfrm>
            <a:off x="1677428" y="2736253"/>
            <a:ext cx="5789141" cy="1282346"/>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750"/>
              </a:spcBef>
              <a:spcAft>
                <a:spcPts val="0"/>
              </a:spcAft>
              <a:buClr>
                <a:srgbClr val="3D687A"/>
              </a:buClr>
              <a:buSzPts val="1800"/>
              <a:buNone/>
              <a:defRPr sz="1800" b="1">
                <a:solidFill>
                  <a:srgbClr val="3D687A"/>
                </a:solidFill>
              </a:defRPr>
            </a:lvl1pPr>
            <a:lvl2pPr lvl="1" algn="ctr">
              <a:lnSpc>
                <a:spcPct val="90000"/>
              </a:lnSpc>
              <a:spcBef>
                <a:spcPts val="375"/>
              </a:spcBef>
              <a:spcAft>
                <a:spcPts val="0"/>
              </a:spcAft>
              <a:buClr>
                <a:schemeClr val="dk1"/>
              </a:buClr>
              <a:buSzPts val="1500"/>
              <a:buNone/>
              <a:defRPr sz="1500"/>
            </a:lvl2pPr>
            <a:lvl3pPr lvl="2" algn="ctr">
              <a:lnSpc>
                <a:spcPct val="90000"/>
              </a:lnSpc>
              <a:spcBef>
                <a:spcPts val="375"/>
              </a:spcBef>
              <a:spcAft>
                <a:spcPts val="0"/>
              </a:spcAft>
              <a:buClr>
                <a:schemeClr val="dk1"/>
              </a:buClr>
              <a:buSzPts val="1350"/>
              <a:buNone/>
              <a:defRPr sz="1350"/>
            </a:lvl3pPr>
            <a:lvl4pPr lvl="3" algn="ctr">
              <a:lnSpc>
                <a:spcPct val="90000"/>
              </a:lnSpc>
              <a:spcBef>
                <a:spcPts val="375"/>
              </a:spcBef>
              <a:spcAft>
                <a:spcPts val="0"/>
              </a:spcAft>
              <a:buClr>
                <a:schemeClr val="dk1"/>
              </a:buClr>
              <a:buSzPts val="1200"/>
              <a:buNone/>
              <a:defRPr sz="1200"/>
            </a:lvl4pPr>
            <a:lvl5pPr lvl="4" algn="ctr">
              <a:lnSpc>
                <a:spcPct val="90000"/>
              </a:lnSpc>
              <a:spcBef>
                <a:spcPts val="375"/>
              </a:spcBef>
              <a:spcAft>
                <a:spcPts val="0"/>
              </a:spcAft>
              <a:buClr>
                <a:schemeClr val="dk1"/>
              </a:buClr>
              <a:buSzPts val="1200"/>
              <a:buNone/>
              <a:defRPr sz="1200"/>
            </a:lvl5pPr>
            <a:lvl6pPr lvl="5" algn="ctr">
              <a:lnSpc>
                <a:spcPct val="90000"/>
              </a:lnSpc>
              <a:spcBef>
                <a:spcPts val="375"/>
              </a:spcBef>
              <a:spcAft>
                <a:spcPts val="0"/>
              </a:spcAft>
              <a:buClr>
                <a:schemeClr val="dk1"/>
              </a:buClr>
              <a:buSzPts val="1200"/>
              <a:buNone/>
              <a:defRPr sz="1200"/>
            </a:lvl6pPr>
            <a:lvl7pPr lvl="6" algn="ctr">
              <a:lnSpc>
                <a:spcPct val="90000"/>
              </a:lnSpc>
              <a:spcBef>
                <a:spcPts val="375"/>
              </a:spcBef>
              <a:spcAft>
                <a:spcPts val="0"/>
              </a:spcAft>
              <a:buClr>
                <a:schemeClr val="dk1"/>
              </a:buClr>
              <a:buSzPts val="1200"/>
              <a:buNone/>
              <a:defRPr sz="1200"/>
            </a:lvl7pPr>
            <a:lvl8pPr lvl="7" algn="ctr">
              <a:lnSpc>
                <a:spcPct val="90000"/>
              </a:lnSpc>
              <a:spcBef>
                <a:spcPts val="375"/>
              </a:spcBef>
              <a:spcAft>
                <a:spcPts val="0"/>
              </a:spcAft>
              <a:buClr>
                <a:schemeClr val="dk1"/>
              </a:buClr>
              <a:buSzPts val="1200"/>
              <a:buNone/>
              <a:defRPr sz="1200"/>
            </a:lvl8pPr>
            <a:lvl9pPr lvl="8" algn="ctr">
              <a:lnSpc>
                <a:spcPct val="90000"/>
              </a:lnSpc>
              <a:spcBef>
                <a:spcPts val="375"/>
              </a:spcBef>
              <a:spcAft>
                <a:spcPts val="0"/>
              </a:spcAft>
              <a:buClr>
                <a:schemeClr val="dk1"/>
              </a:buClr>
              <a:buSzPts val="1200"/>
              <a:buNone/>
              <a:defRPr sz="1200"/>
            </a:lvl9pPr>
          </a:lstStyle>
          <a:p>
            <a:endParaRPr/>
          </a:p>
        </p:txBody>
      </p:sp>
      <p:sp>
        <p:nvSpPr>
          <p:cNvPr id="20" name="Google Shape;20;p30"/>
          <p:cNvSpPr txBox="1">
            <a:spLocks noGrp="1"/>
          </p:cNvSpPr>
          <p:nvPr>
            <p:ph type="ctrTitle"/>
          </p:nvPr>
        </p:nvSpPr>
        <p:spPr>
          <a:xfrm>
            <a:off x="1735848" y="1142231"/>
            <a:ext cx="5672301" cy="1594022"/>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000"/>
              <a:buFont typeface="Public Sans"/>
              <a:buNone/>
              <a:defRPr sz="30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21" name="Google Shape;21;p30"/>
          <p:cNvPicPr preferRelativeResize="0"/>
          <p:nvPr/>
        </p:nvPicPr>
        <p:blipFill rotWithShape="1">
          <a:blip r:embed="rId2">
            <a:alphaModFix/>
          </a:blip>
          <a:srcRect/>
          <a:stretch/>
        </p:blipFill>
        <p:spPr>
          <a:xfrm>
            <a:off x="3658962" y="4653245"/>
            <a:ext cx="1217839" cy="443178"/>
          </a:xfrm>
          <a:prstGeom prst="rect">
            <a:avLst/>
          </a:prstGeom>
          <a:noFill/>
          <a:ln>
            <a:noFill/>
          </a:ln>
        </p:spPr>
      </p:pic>
      <p:pic>
        <p:nvPicPr>
          <p:cNvPr id="22" name="Google Shape;22;p30"/>
          <p:cNvPicPr preferRelativeResize="0"/>
          <p:nvPr/>
        </p:nvPicPr>
        <p:blipFill rotWithShape="1">
          <a:blip r:embed="rId3">
            <a:alphaModFix/>
          </a:blip>
          <a:srcRect/>
          <a:stretch/>
        </p:blipFill>
        <p:spPr>
          <a:xfrm>
            <a:off x="3258568" y="38779"/>
            <a:ext cx="2626859" cy="787036"/>
          </a:xfrm>
          <a:prstGeom prst="rect">
            <a:avLst/>
          </a:prstGeom>
          <a:noFill/>
          <a:ln>
            <a:noFill/>
          </a:ln>
        </p:spPr>
      </p:pic>
      <p:pic>
        <p:nvPicPr>
          <p:cNvPr id="23" name="Google Shape;23;p30"/>
          <p:cNvPicPr preferRelativeResize="0"/>
          <p:nvPr/>
        </p:nvPicPr>
        <p:blipFill rotWithShape="1">
          <a:blip r:embed="rId4">
            <a:alphaModFix/>
          </a:blip>
          <a:srcRect/>
          <a:stretch/>
        </p:blipFill>
        <p:spPr>
          <a:xfrm>
            <a:off x="5681164" y="4720433"/>
            <a:ext cx="874940" cy="308802"/>
          </a:xfrm>
          <a:prstGeom prst="rect">
            <a:avLst/>
          </a:prstGeom>
          <a:noFill/>
          <a:ln>
            <a:noFill/>
          </a:ln>
        </p:spPr>
      </p:pic>
      <p:pic>
        <p:nvPicPr>
          <p:cNvPr id="24" name="Google Shape;24;p30"/>
          <p:cNvPicPr preferRelativeResize="0"/>
          <p:nvPr/>
        </p:nvPicPr>
        <p:blipFill rotWithShape="1">
          <a:blip r:embed="rId5">
            <a:alphaModFix/>
          </a:blip>
          <a:srcRect/>
          <a:stretch/>
        </p:blipFill>
        <p:spPr>
          <a:xfrm>
            <a:off x="1911123" y="4582886"/>
            <a:ext cx="1595438" cy="571500"/>
          </a:xfrm>
          <a:prstGeom prst="rect">
            <a:avLst/>
          </a:prstGeom>
          <a:noFill/>
          <a:ln>
            <a:noFill/>
          </a:ln>
        </p:spPr>
      </p:pic>
      <p:sp>
        <p:nvSpPr>
          <p:cNvPr id="25" name="Google Shape;25;p30"/>
          <p:cNvSpPr txBox="1"/>
          <p:nvPr/>
        </p:nvSpPr>
        <p:spPr>
          <a:xfrm>
            <a:off x="7066190" y="38779"/>
            <a:ext cx="2061222" cy="3231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chemeClr val="lt1"/>
              </a:buClr>
              <a:buSzPts val="1500"/>
              <a:buFont typeface="Public Sans"/>
              <a:buNone/>
            </a:pPr>
            <a:r>
              <a:rPr lang="fr-FR" sz="1500" b="0" i="0" u="none" strike="noStrike" cap="none">
                <a:solidFill>
                  <a:schemeClr val="lt1"/>
                </a:solidFill>
                <a:latin typeface="Public Sans"/>
                <a:ea typeface="Public Sans"/>
                <a:cs typeface="Public Sans"/>
                <a:sym typeface="Public Sans"/>
              </a:rPr>
              <a:t>ANR-18-NCUN-0030</a:t>
            </a:r>
            <a:endParaRPr/>
          </a:p>
        </p:txBody>
      </p:sp>
      <p:pic>
        <p:nvPicPr>
          <p:cNvPr id="26" name="Google Shape;26;p30"/>
          <p:cNvPicPr preferRelativeResize="0"/>
          <p:nvPr/>
        </p:nvPicPr>
        <p:blipFill rotWithShape="1">
          <a:blip r:embed="rId6">
            <a:alphaModFix/>
          </a:blip>
          <a:srcRect/>
          <a:stretch/>
        </p:blipFill>
        <p:spPr>
          <a:xfrm>
            <a:off x="5029201" y="4653245"/>
            <a:ext cx="499563" cy="490255"/>
          </a:xfrm>
          <a:prstGeom prst="rect">
            <a:avLst/>
          </a:prstGeom>
          <a:noFill/>
          <a:ln>
            <a:noFill/>
          </a:ln>
        </p:spPr>
      </p:pic>
      <p:pic>
        <p:nvPicPr>
          <p:cNvPr id="27" name="Google Shape;27;p30"/>
          <p:cNvPicPr preferRelativeResize="0"/>
          <p:nvPr/>
        </p:nvPicPr>
        <p:blipFill rotWithShape="1">
          <a:blip r:embed="rId7">
            <a:alphaModFix/>
          </a:blip>
          <a:srcRect/>
          <a:stretch/>
        </p:blipFill>
        <p:spPr>
          <a:xfrm>
            <a:off x="97971" y="38779"/>
            <a:ext cx="872212" cy="787035"/>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1_Titre (sans sous-titre)">
  <p:cSld name="1_Titre (sans sous-titre)">
    <p:bg>
      <p:bgPr>
        <a:noFill/>
        <a:effectLst/>
      </p:bgPr>
    </p:bg>
    <p:spTree>
      <p:nvGrpSpPr>
        <p:cNvPr id="1" name="Shape 87"/>
        <p:cNvGrpSpPr/>
        <p:nvPr/>
      </p:nvGrpSpPr>
      <p:grpSpPr>
        <a:xfrm>
          <a:off x="0" y="0"/>
          <a:ext cx="0" cy="0"/>
          <a:chOff x="0" y="0"/>
          <a:chExt cx="0" cy="0"/>
        </a:xfrm>
      </p:grpSpPr>
      <p:grpSp>
        <p:nvGrpSpPr>
          <p:cNvPr id="88" name="Google Shape;88;p41"/>
          <p:cNvGrpSpPr/>
          <p:nvPr/>
        </p:nvGrpSpPr>
        <p:grpSpPr>
          <a:xfrm>
            <a:off x="-375175" y="-4800"/>
            <a:ext cx="9538475" cy="5150425"/>
            <a:chOff x="-375175" y="-4800"/>
            <a:chExt cx="9538475" cy="5150425"/>
          </a:xfrm>
        </p:grpSpPr>
        <p:sp>
          <p:nvSpPr>
            <p:cNvPr id="89" name="Google Shape;89;p41"/>
            <p:cNvSpPr/>
            <p:nvPr/>
          </p:nvSpPr>
          <p:spPr>
            <a:xfrm>
              <a:off x="6300400" y="-4800"/>
              <a:ext cx="2862900" cy="5150425"/>
            </a:xfrm>
            <a:custGeom>
              <a:avLst/>
              <a:gdLst/>
              <a:ahLst/>
              <a:cxnLst/>
              <a:rect l="l" t="t" r="r" b="b"/>
              <a:pathLst>
                <a:path w="114516" h="206017" extrusionOk="0">
                  <a:moveTo>
                    <a:pt x="0" y="1"/>
                  </a:moveTo>
                  <a:lnTo>
                    <a:pt x="114515" y="206016"/>
                  </a:lnTo>
                  <a:lnTo>
                    <a:pt x="114515" y="1"/>
                  </a:lnTo>
                  <a:close/>
                </a:path>
              </a:pathLst>
            </a:custGeom>
            <a:solidFill>
              <a:srgbClr val="5C7E8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0;p41"/>
            <p:cNvSpPr/>
            <p:nvPr/>
          </p:nvSpPr>
          <p:spPr>
            <a:xfrm>
              <a:off x="-375175" y="1518700"/>
              <a:ext cx="8564775" cy="1646950"/>
            </a:xfrm>
            <a:custGeom>
              <a:avLst/>
              <a:gdLst/>
              <a:ahLst/>
              <a:cxnLst/>
              <a:rect l="l" t="t" r="r" b="b"/>
              <a:pathLst>
                <a:path w="342591" h="65878" extrusionOk="0">
                  <a:moveTo>
                    <a:pt x="11876" y="0"/>
                  </a:moveTo>
                  <a:cubicBezTo>
                    <a:pt x="5308" y="0"/>
                    <a:pt x="1" y="5359"/>
                    <a:pt x="1" y="11943"/>
                  </a:cubicBezTo>
                  <a:lnTo>
                    <a:pt x="1" y="53935"/>
                  </a:lnTo>
                  <a:cubicBezTo>
                    <a:pt x="1" y="60519"/>
                    <a:pt x="5308" y="65878"/>
                    <a:pt x="11876" y="65878"/>
                  </a:cubicBezTo>
                  <a:lnTo>
                    <a:pt x="330715" y="65878"/>
                  </a:lnTo>
                  <a:cubicBezTo>
                    <a:pt x="337283" y="65878"/>
                    <a:pt x="342590" y="60519"/>
                    <a:pt x="342590" y="53935"/>
                  </a:cubicBezTo>
                  <a:lnTo>
                    <a:pt x="342590" y="11943"/>
                  </a:lnTo>
                  <a:cubicBezTo>
                    <a:pt x="342590" y="5359"/>
                    <a:pt x="337283" y="0"/>
                    <a:pt x="330715" y="0"/>
                  </a:cubicBezTo>
                  <a:close/>
                </a:path>
              </a:pathLst>
            </a:custGeom>
            <a:solidFill>
              <a:srgbClr val="355C6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1;p41"/>
            <p:cNvSpPr/>
            <p:nvPr/>
          </p:nvSpPr>
          <p:spPr>
            <a:xfrm>
              <a:off x="8062600" y="3165625"/>
              <a:ext cx="688300" cy="470850"/>
            </a:xfrm>
            <a:custGeom>
              <a:avLst/>
              <a:gdLst/>
              <a:ahLst/>
              <a:cxnLst/>
              <a:rect l="l" t="t" r="r" b="b"/>
              <a:pathLst>
                <a:path w="27532" h="18834" extrusionOk="0">
                  <a:moveTo>
                    <a:pt x="1" y="1"/>
                  </a:moveTo>
                  <a:lnTo>
                    <a:pt x="10463" y="18834"/>
                  </a:lnTo>
                  <a:lnTo>
                    <a:pt x="27532" y="1"/>
                  </a:lnTo>
                  <a:close/>
                </a:path>
              </a:pathLst>
            </a:custGeom>
            <a:solidFill>
              <a:srgbClr val="0B4F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2;p41"/>
            <p:cNvSpPr/>
            <p:nvPr/>
          </p:nvSpPr>
          <p:spPr>
            <a:xfrm>
              <a:off x="7569075" y="2984750"/>
              <a:ext cx="875400" cy="180900"/>
            </a:xfrm>
            <a:custGeom>
              <a:avLst/>
              <a:gdLst/>
              <a:ahLst/>
              <a:cxnLst/>
              <a:rect l="l" t="t" r="r" b="b"/>
              <a:pathLst>
                <a:path w="35016" h="7236" extrusionOk="0">
                  <a:moveTo>
                    <a:pt x="0" y="1"/>
                  </a:moveTo>
                  <a:lnTo>
                    <a:pt x="0" y="7236"/>
                  </a:lnTo>
                  <a:lnTo>
                    <a:pt x="35015" y="7236"/>
                  </a:lnTo>
                  <a:lnTo>
                    <a:pt x="35015" y="1"/>
                  </a:lnTo>
                  <a:close/>
                </a:path>
              </a:pathLst>
            </a:custGeom>
            <a:solidFill>
              <a:srgbClr val="355C6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41"/>
            <p:cNvSpPr/>
            <p:nvPr/>
          </p:nvSpPr>
          <p:spPr>
            <a:xfrm>
              <a:off x="8153300" y="1686150"/>
              <a:ext cx="597600" cy="1479500"/>
            </a:xfrm>
            <a:custGeom>
              <a:avLst/>
              <a:gdLst/>
              <a:ahLst/>
              <a:cxnLst/>
              <a:rect l="l" t="t" r="r" b="b"/>
              <a:pathLst>
                <a:path w="23904" h="59180" extrusionOk="0">
                  <a:moveTo>
                    <a:pt x="0" y="1"/>
                  </a:moveTo>
                  <a:lnTo>
                    <a:pt x="0" y="59180"/>
                  </a:lnTo>
                  <a:lnTo>
                    <a:pt x="23904" y="59180"/>
                  </a:lnTo>
                  <a:lnTo>
                    <a:pt x="0" y="1"/>
                  </a:lnTo>
                  <a:close/>
                </a:path>
              </a:pathLst>
            </a:custGeom>
            <a:solidFill>
              <a:srgbClr val="355C6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4" name="Google Shape;94;p41"/>
          <p:cNvSpPr txBox="1">
            <a:spLocks noGrp="1"/>
          </p:cNvSpPr>
          <p:nvPr>
            <p:ph type="ctrTitle"/>
          </p:nvPr>
        </p:nvSpPr>
        <p:spPr>
          <a:xfrm>
            <a:off x="1735850" y="1547684"/>
            <a:ext cx="5672301" cy="1594022"/>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000"/>
              <a:buFont typeface="Public Sans"/>
              <a:buNone/>
              <a:defRPr sz="30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95" name="Google Shape;95;p41"/>
          <p:cNvPicPr preferRelativeResize="0"/>
          <p:nvPr/>
        </p:nvPicPr>
        <p:blipFill rotWithShape="1">
          <a:blip r:embed="rId2">
            <a:alphaModFix/>
          </a:blip>
          <a:srcRect/>
          <a:stretch/>
        </p:blipFill>
        <p:spPr>
          <a:xfrm>
            <a:off x="121104" y="112260"/>
            <a:ext cx="1115786" cy="406040"/>
          </a:xfrm>
          <a:prstGeom prst="rect">
            <a:avLst/>
          </a:prstGeom>
          <a:noFill/>
          <a:ln>
            <a:noFill/>
          </a:ln>
        </p:spPr>
      </p:pic>
      <p:pic>
        <p:nvPicPr>
          <p:cNvPr id="96" name="Google Shape;96;p41"/>
          <p:cNvPicPr preferRelativeResize="0"/>
          <p:nvPr/>
        </p:nvPicPr>
        <p:blipFill rotWithShape="1">
          <a:blip r:embed="rId3">
            <a:alphaModFix/>
          </a:blip>
          <a:srcRect/>
          <a:stretch/>
        </p:blipFill>
        <p:spPr>
          <a:xfrm>
            <a:off x="3258568" y="38779"/>
            <a:ext cx="2626859" cy="787036"/>
          </a:xfrm>
          <a:prstGeom prst="rect">
            <a:avLst/>
          </a:prstGeom>
          <a:noFill/>
          <a:ln>
            <a:noFill/>
          </a:ln>
        </p:spPr>
      </p:pic>
      <p:pic>
        <p:nvPicPr>
          <p:cNvPr id="97" name="Google Shape;97;p41"/>
          <p:cNvPicPr preferRelativeResize="0"/>
          <p:nvPr/>
        </p:nvPicPr>
        <p:blipFill rotWithShape="1">
          <a:blip r:embed="rId4">
            <a:alphaModFix/>
          </a:blip>
          <a:srcRect/>
          <a:stretch/>
        </p:blipFill>
        <p:spPr>
          <a:xfrm>
            <a:off x="6357937" y="4690382"/>
            <a:ext cx="874940" cy="308802"/>
          </a:xfrm>
          <a:prstGeom prst="rect">
            <a:avLst/>
          </a:prstGeom>
          <a:noFill/>
          <a:ln>
            <a:noFill/>
          </a:ln>
        </p:spPr>
      </p:pic>
      <p:pic>
        <p:nvPicPr>
          <p:cNvPr id="98" name="Google Shape;98;p41"/>
          <p:cNvPicPr preferRelativeResize="0"/>
          <p:nvPr/>
        </p:nvPicPr>
        <p:blipFill rotWithShape="1">
          <a:blip r:embed="rId5">
            <a:alphaModFix/>
          </a:blip>
          <a:srcRect/>
          <a:stretch/>
        </p:blipFill>
        <p:spPr>
          <a:xfrm>
            <a:off x="1911123" y="4572000"/>
            <a:ext cx="1595438" cy="571500"/>
          </a:xfrm>
          <a:prstGeom prst="rect">
            <a:avLst/>
          </a:prstGeom>
          <a:noFill/>
          <a:ln>
            <a:noFill/>
          </a:ln>
        </p:spPr>
      </p:pic>
      <p:pic>
        <p:nvPicPr>
          <p:cNvPr id="99" name="Google Shape;99;p41"/>
          <p:cNvPicPr preferRelativeResize="0"/>
          <p:nvPr/>
        </p:nvPicPr>
        <p:blipFill rotWithShape="1">
          <a:blip r:embed="rId6">
            <a:alphaModFix/>
          </a:blip>
          <a:srcRect/>
          <a:stretch/>
        </p:blipFill>
        <p:spPr>
          <a:xfrm>
            <a:off x="5637441" y="4572000"/>
            <a:ext cx="532038" cy="533375"/>
          </a:xfrm>
          <a:prstGeom prst="rect">
            <a:avLst/>
          </a:prstGeom>
          <a:noFill/>
          <a:ln>
            <a:noFill/>
          </a:ln>
        </p:spPr>
      </p:pic>
      <p:sp>
        <p:nvSpPr>
          <p:cNvPr id="100" name="Google Shape;100;p41"/>
          <p:cNvSpPr txBox="1"/>
          <p:nvPr/>
        </p:nvSpPr>
        <p:spPr>
          <a:xfrm>
            <a:off x="7066190" y="38779"/>
            <a:ext cx="2061222" cy="3231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chemeClr val="lt1"/>
              </a:buClr>
              <a:buSzPts val="1500"/>
              <a:buFont typeface="Public Sans"/>
              <a:buNone/>
            </a:pPr>
            <a:r>
              <a:rPr lang="fr-FR" sz="1500" b="0" i="0" u="none" strike="noStrike" cap="none">
                <a:solidFill>
                  <a:schemeClr val="lt1"/>
                </a:solidFill>
                <a:latin typeface="Public Sans"/>
                <a:ea typeface="Public Sans"/>
                <a:cs typeface="Public Sans"/>
                <a:sym typeface="Public Sans"/>
              </a:rPr>
              <a:t>ANR-1-NCUN-0030</a:t>
            </a:r>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Deux contenus" type="twoObj">
  <p:cSld name="TWO_OBJECTS">
    <p:spTree>
      <p:nvGrpSpPr>
        <p:cNvPr id="1" name="Shape 101"/>
        <p:cNvGrpSpPr/>
        <p:nvPr/>
      </p:nvGrpSpPr>
      <p:grpSpPr>
        <a:xfrm>
          <a:off x="0" y="0"/>
          <a:ext cx="0" cy="0"/>
          <a:chOff x="0" y="0"/>
          <a:chExt cx="0" cy="0"/>
        </a:xfrm>
      </p:grpSpPr>
      <p:sp>
        <p:nvSpPr>
          <p:cNvPr id="102" name="Google Shape;102;p42"/>
          <p:cNvSpPr txBox="1">
            <a:spLocks noGrp="1"/>
          </p:cNvSpPr>
          <p:nvPr>
            <p:ph type="title"/>
          </p:nvPr>
        </p:nvSpPr>
        <p:spPr>
          <a:xfrm>
            <a:off x="2300547" y="117981"/>
            <a:ext cx="6707332" cy="994172"/>
          </a:xfrm>
          <a:prstGeom prst="rect">
            <a:avLst/>
          </a:prstGeom>
          <a:noFill/>
          <a:ln>
            <a:noFill/>
          </a:ln>
        </p:spPr>
        <p:txBody>
          <a:bodyPr spcFirstLastPara="1" wrap="square" lIns="91425" tIns="45700" rIns="91425" bIns="45700" anchor="t" anchorCtr="0">
            <a:normAutofit/>
          </a:bodyPr>
          <a:lstStyle>
            <a:lvl1pPr lvl="0" algn="r">
              <a:lnSpc>
                <a:spcPct val="90000"/>
              </a:lnSpc>
              <a:spcBef>
                <a:spcPts val="0"/>
              </a:spcBef>
              <a:spcAft>
                <a:spcPts val="0"/>
              </a:spcAft>
              <a:buClr>
                <a:srgbClr val="3D687A"/>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3" name="Google Shape;103;p42"/>
          <p:cNvSpPr txBox="1">
            <a:spLocks noGrp="1"/>
          </p:cNvSpPr>
          <p:nvPr>
            <p:ph type="body" idx="1"/>
          </p:nvPr>
        </p:nvSpPr>
        <p:spPr>
          <a:xfrm>
            <a:off x="628650" y="1369219"/>
            <a:ext cx="3886200" cy="347502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rgbClr val="3D687A"/>
              </a:buClr>
              <a:buSzPts val="1800"/>
              <a:buChar char="•"/>
              <a:defRPr/>
            </a:lvl1pPr>
            <a:lvl2pPr marL="914400" lvl="1" indent="-342900" algn="l">
              <a:lnSpc>
                <a:spcPct val="90000"/>
              </a:lnSpc>
              <a:spcBef>
                <a:spcPts val="375"/>
              </a:spcBef>
              <a:spcAft>
                <a:spcPts val="0"/>
              </a:spcAft>
              <a:buClr>
                <a:srgbClr val="3D687A"/>
              </a:buClr>
              <a:buSzPts val="1800"/>
              <a:buChar char="•"/>
              <a:defRPr/>
            </a:lvl2pPr>
            <a:lvl3pPr marL="1371600" lvl="2" indent="-342900" algn="l">
              <a:lnSpc>
                <a:spcPct val="90000"/>
              </a:lnSpc>
              <a:spcBef>
                <a:spcPts val="375"/>
              </a:spcBef>
              <a:spcAft>
                <a:spcPts val="0"/>
              </a:spcAft>
              <a:buClr>
                <a:srgbClr val="3D687A"/>
              </a:buClr>
              <a:buSzPts val="1800"/>
              <a:buChar char="•"/>
              <a:defRPr/>
            </a:lvl3pPr>
            <a:lvl4pPr marL="1828800" lvl="3" indent="-342900" algn="l">
              <a:lnSpc>
                <a:spcPct val="90000"/>
              </a:lnSpc>
              <a:spcBef>
                <a:spcPts val="375"/>
              </a:spcBef>
              <a:spcAft>
                <a:spcPts val="0"/>
              </a:spcAft>
              <a:buClr>
                <a:srgbClr val="3D687A"/>
              </a:buClr>
              <a:buSzPts val="1800"/>
              <a:buChar char="•"/>
              <a:defRPr/>
            </a:lvl4pPr>
            <a:lvl5pPr marL="2286000" lvl="4" indent="-342900" algn="l">
              <a:lnSpc>
                <a:spcPct val="90000"/>
              </a:lnSpc>
              <a:spcBef>
                <a:spcPts val="375"/>
              </a:spcBef>
              <a:spcAft>
                <a:spcPts val="0"/>
              </a:spcAft>
              <a:buClr>
                <a:srgbClr val="3D687A"/>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104" name="Google Shape;104;p42"/>
          <p:cNvSpPr txBox="1">
            <a:spLocks noGrp="1"/>
          </p:cNvSpPr>
          <p:nvPr>
            <p:ph type="body" idx="2"/>
          </p:nvPr>
        </p:nvSpPr>
        <p:spPr>
          <a:xfrm>
            <a:off x="4629150" y="1369219"/>
            <a:ext cx="3886200" cy="347502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rgbClr val="3D687A"/>
              </a:buClr>
              <a:buSzPts val="1800"/>
              <a:buChar char="•"/>
              <a:defRPr/>
            </a:lvl1pPr>
            <a:lvl2pPr marL="914400" lvl="1" indent="-342900" algn="l">
              <a:lnSpc>
                <a:spcPct val="90000"/>
              </a:lnSpc>
              <a:spcBef>
                <a:spcPts val="375"/>
              </a:spcBef>
              <a:spcAft>
                <a:spcPts val="0"/>
              </a:spcAft>
              <a:buClr>
                <a:srgbClr val="3D687A"/>
              </a:buClr>
              <a:buSzPts val="1800"/>
              <a:buChar char="•"/>
              <a:defRPr/>
            </a:lvl2pPr>
            <a:lvl3pPr marL="1371600" lvl="2" indent="-342900" algn="l">
              <a:lnSpc>
                <a:spcPct val="90000"/>
              </a:lnSpc>
              <a:spcBef>
                <a:spcPts val="375"/>
              </a:spcBef>
              <a:spcAft>
                <a:spcPts val="0"/>
              </a:spcAft>
              <a:buClr>
                <a:srgbClr val="3D687A"/>
              </a:buClr>
              <a:buSzPts val="1800"/>
              <a:buChar char="•"/>
              <a:defRPr/>
            </a:lvl3pPr>
            <a:lvl4pPr marL="1828800" lvl="3" indent="-342900" algn="l">
              <a:lnSpc>
                <a:spcPct val="90000"/>
              </a:lnSpc>
              <a:spcBef>
                <a:spcPts val="375"/>
              </a:spcBef>
              <a:spcAft>
                <a:spcPts val="0"/>
              </a:spcAft>
              <a:buClr>
                <a:srgbClr val="3D687A"/>
              </a:buClr>
              <a:buSzPts val="1800"/>
              <a:buChar char="•"/>
              <a:defRPr/>
            </a:lvl4pPr>
            <a:lvl5pPr marL="2286000" lvl="4" indent="-342900" algn="l">
              <a:lnSpc>
                <a:spcPct val="90000"/>
              </a:lnSpc>
              <a:spcBef>
                <a:spcPts val="375"/>
              </a:spcBef>
              <a:spcAft>
                <a:spcPts val="0"/>
              </a:spcAft>
              <a:buClr>
                <a:srgbClr val="3D687A"/>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105" name="Google Shape;105;p42"/>
          <p:cNvSpPr txBox="1"/>
          <p:nvPr/>
        </p:nvSpPr>
        <p:spPr>
          <a:xfrm>
            <a:off x="8515350" y="4565073"/>
            <a:ext cx="580159" cy="48709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ontenu avec légende">
  <p:cSld name="Contenu avec légende">
    <p:spTree>
      <p:nvGrpSpPr>
        <p:cNvPr id="1" name="Shape 107"/>
        <p:cNvGrpSpPr/>
        <p:nvPr/>
      </p:nvGrpSpPr>
      <p:grpSpPr>
        <a:xfrm>
          <a:off x="0" y="0"/>
          <a:ext cx="0" cy="0"/>
          <a:chOff x="0" y="0"/>
          <a:chExt cx="0" cy="0"/>
        </a:xfrm>
      </p:grpSpPr>
      <p:sp>
        <p:nvSpPr>
          <p:cNvPr id="108" name="Google Shape;108;p44"/>
          <p:cNvSpPr txBox="1">
            <a:spLocks noGrp="1"/>
          </p:cNvSpPr>
          <p:nvPr>
            <p:ph type="body" idx="1"/>
          </p:nvPr>
        </p:nvSpPr>
        <p:spPr>
          <a:xfrm>
            <a:off x="3906095" y="1365365"/>
            <a:ext cx="4629150" cy="3616037"/>
          </a:xfrm>
          <a:prstGeom prst="rect">
            <a:avLst/>
          </a:prstGeom>
          <a:noFill/>
          <a:ln>
            <a:noFill/>
          </a:ln>
        </p:spPr>
        <p:txBody>
          <a:bodyPr spcFirstLastPara="1" wrap="square" lIns="91425" tIns="45700" rIns="91425" bIns="45700" anchor="t" anchorCtr="0">
            <a:normAutofit/>
          </a:bodyPr>
          <a:lstStyle>
            <a:lvl1pPr marL="457200" lvl="0" indent="-361950" algn="l">
              <a:lnSpc>
                <a:spcPct val="90000"/>
              </a:lnSpc>
              <a:spcBef>
                <a:spcPts val="750"/>
              </a:spcBef>
              <a:spcAft>
                <a:spcPts val="0"/>
              </a:spcAft>
              <a:buClr>
                <a:srgbClr val="3D687A"/>
              </a:buClr>
              <a:buSzPts val="2100"/>
              <a:buChar char="•"/>
              <a:defRPr sz="2100"/>
            </a:lvl1pPr>
            <a:lvl2pPr marL="914400" lvl="1" indent="-342900" algn="l">
              <a:lnSpc>
                <a:spcPct val="90000"/>
              </a:lnSpc>
              <a:spcBef>
                <a:spcPts val="375"/>
              </a:spcBef>
              <a:spcAft>
                <a:spcPts val="0"/>
              </a:spcAft>
              <a:buClr>
                <a:srgbClr val="3D687A"/>
              </a:buClr>
              <a:buSzPts val="1800"/>
              <a:buChar char="•"/>
              <a:defRPr sz="1800"/>
            </a:lvl2pPr>
            <a:lvl3pPr marL="1371600" lvl="2" indent="-323850" algn="l">
              <a:lnSpc>
                <a:spcPct val="90000"/>
              </a:lnSpc>
              <a:spcBef>
                <a:spcPts val="375"/>
              </a:spcBef>
              <a:spcAft>
                <a:spcPts val="0"/>
              </a:spcAft>
              <a:buClr>
                <a:srgbClr val="3D687A"/>
              </a:buClr>
              <a:buSzPts val="1500"/>
              <a:buChar char="•"/>
              <a:defRPr sz="1500"/>
            </a:lvl3pPr>
            <a:lvl4pPr marL="1828800" lvl="3" indent="-314325" algn="l">
              <a:lnSpc>
                <a:spcPct val="90000"/>
              </a:lnSpc>
              <a:spcBef>
                <a:spcPts val="375"/>
              </a:spcBef>
              <a:spcAft>
                <a:spcPts val="0"/>
              </a:spcAft>
              <a:buClr>
                <a:srgbClr val="3D687A"/>
              </a:buClr>
              <a:buSzPts val="1350"/>
              <a:buChar char="•"/>
              <a:defRPr sz="1350"/>
            </a:lvl4pPr>
            <a:lvl5pPr marL="2286000" lvl="4" indent="-314325" algn="l">
              <a:lnSpc>
                <a:spcPct val="90000"/>
              </a:lnSpc>
              <a:spcBef>
                <a:spcPts val="375"/>
              </a:spcBef>
              <a:spcAft>
                <a:spcPts val="0"/>
              </a:spcAft>
              <a:buClr>
                <a:srgbClr val="3D687A"/>
              </a:buClr>
              <a:buSzPts val="1350"/>
              <a:buChar char="•"/>
              <a:defRPr sz="1350"/>
            </a:lvl5pPr>
            <a:lvl6pPr marL="2743200" lvl="5" indent="-323850" algn="l">
              <a:lnSpc>
                <a:spcPct val="90000"/>
              </a:lnSpc>
              <a:spcBef>
                <a:spcPts val="375"/>
              </a:spcBef>
              <a:spcAft>
                <a:spcPts val="0"/>
              </a:spcAft>
              <a:buClr>
                <a:schemeClr val="dk1"/>
              </a:buClr>
              <a:buSzPts val="1500"/>
              <a:buChar char="•"/>
              <a:defRPr sz="1500"/>
            </a:lvl6pPr>
            <a:lvl7pPr marL="3200400" lvl="6" indent="-323850" algn="l">
              <a:lnSpc>
                <a:spcPct val="90000"/>
              </a:lnSpc>
              <a:spcBef>
                <a:spcPts val="375"/>
              </a:spcBef>
              <a:spcAft>
                <a:spcPts val="0"/>
              </a:spcAft>
              <a:buClr>
                <a:schemeClr val="dk1"/>
              </a:buClr>
              <a:buSzPts val="1500"/>
              <a:buChar char="•"/>
              <a:defRPr sz="1500"/>
            </a:lvl7pPr>
            <a:lvl8pPr marL="3657600" lvl="7" indent="-323850" algn="l">
              <a:lnSpc>
                <a:spcPct val="90000"/>
              </a:lnSpc>
              <a:spcBef>
                <a:spcPts val="375"/>
              </a:spcBef>
              <a:spcAft>
                <a:spcPts val="0"/>
              </a:spcAft>
              <a:buClr>
                <a:schemeClr val="dk1"/>
              </a:buClr>
              <a:buSzPts val="1500"/>
              <a:buChar char="•"/>
              <a:defRPr sz="1500"/>
            </a:lvl8pPr>
            <a:lvl9pPr marL="4114800" lvl="8" indent="-323850" algn="l">
              <a:lnSpc>
                <a:spcPct val="90000"/>
              </a:lnSpc>
              <a:spcBef>
                <a:spcPts val="375"/>
              </a:spcBef>
              <a:spcAft>
                <a:spcPts val="0"/>
              </a:spcAft>
              <a:buClr>
                <a:schemeClr val="dk1"/>
              </a:buClr>
              <a:buSzPts val="1500"/>
              <a:buChar char="•"/>
              <a:defRPr sz="1500"/>
            </a:lvl9pPr>
          </a:lstStyle>
          <a:p>
            <a:endParaRPr/>
          </a:p>
        </p:txBody>
      </p:sp>
      <p:sp>
        <p:nvSpPr>
          <p:cNvPr id="109" name="Google Shape;109;p44"/>
          <p:cNvSpPr txBox="1">
            <a:spLocks noGrp="1"/>
          </p:cNvSpPr>
          <p:nvPr>
            <p:ph type="body" idx="2"/>
          </p:nvPr>
        </p:nvSpPr>
        <p:spPr>
          <a:xfrm>
            <a:off x="648545" y="2512523"/>
            <a:ext cx="2949178" cy="246887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rgbClr val="3D687A"/>
              </a:buClr>
              <a:buSzPts val="1350"/>
              <a:buNone/>
              <a:defRPr sz="1350"/>
            </a:lvl1pPr>
            <a:lvl2pPr marL="914400" lvl="1" indent="-228600" algn="l">
              <a:lnSpc>
                <a:spcPct val="90000"/>
              </a:lnSpc>
              <a:spcBef>
                <a:spcPts val="375"/>
              </a:spcBef>
              <a:spcAft>
                <a:spcPts val="0"/>
              </a:spcAft>
              <a:buClr>
                <a:srgbClr val="3D687A"/>
              </a:buClr>
              <a:buSzPts val="1050"/>
              <a:buNone/>
              <a:defRPr sz="1050"/>
            </a:lvl2pPr>
            <a:lvl3pPr marL="1371600" lvl="2" indent="-228600" algn="l">
              <a:lnSpc>
                <a:spcPct val="90000"/>
              </a:lnSpc>
              <a:spcBef>
                <a:spcPts val="375"/>
              </a:spcBef>
              <a:spcAft>
                <a:spcPts val="0"/>
              </a:spcAft>
              <a:buClr>
                <a:srgbClr val="3D687A"/>
              </a:buClr>
              <a:buSzPts val="900"/>
              <a:buNone/>
              <a:defRPr sz="900"/>
            </a:lvl3pPr>
            <a:lvl4pPr marL="1828800" lvl="3" indent="-228600" algn="l">
              <a:lnSpc>
                <a:spcPct val="90000"/>
              </a:lnSpc>
              <a:spcBef>
                <a:spcPts val="375"/>
              </a:spcBef>
              <a:spcAft>
                <a:spcPts val="0"/>
              </a:spcAft>
              <a:buClr>
                <a:srgbClr val="3D687A"/>
              </a:buClr>
              <a:buSzPts val="750"/>
              <a:buNone/>
              <a:defRPr sz="750"/>
            </a:lvl4pPr>
            <a:lvl5pPr marL="2286000" lvl="4" indent="-228600" algn="l">
              <a:lnSpc>
                <a:spcPct val="90000"/>
              </a:lnSpc>
              <a:spcBef>
                <a:spcPts val="375"/>
              </a:spcBef>
              <a:spcAft>
                <a:spcPts val="0"/>
              </a:spcAft>
              <a:buClr>
                <a:srgbClr val="3D687A"/>
              </a:buClr>
              <a:buSzPts val="750"/>
              <a:buNone/>
              <a:defRPr sz="750"/>
            </a:lvl5pPr>
            <a:lvl6pPr marL="2743200" lvl="5" indent="-228600" algn="l">
              <a:lnSpc>
                <a:spcPct val="90000"/>
              </a:lnSpc>
              <a:spcBef>
                <a:spcPts val="375"/>
              </a:spcBef>
              <a:spcAft>
                <a:spcPts val="0"/>
              </a:spcAft>
              <a:buClr>
                <a:schemeClr val="dk1"/>
              </a:buClr>
              <a:buSzPts val="750"/>
              <a:buNone/>
              <a:defRPr sz="750"/>
            </a:lvl6pPr>
            <a:lvl7pPr marL="3200400" lvl="6" indent="-228600" algn="l">
              <a:lnSpc>
                <a:spcPct val="90000"/>
              </a:lnSpc>
              <a:spcBef>
                <a:spcPts val="375"/>
              </a:spcBef>
              <a:spcAft>
                <a:spcPts val="0"/>
              </a:spcAft>
              <a:buClr>
                <a:schemeClr val="dk1"/>
              </a:buClr>
              <a:buSzPts val="750"/>
              <a:buNone/>
              <a:defRPr sz="750"/>
            </a:lvl7pPr>
            <a:lvl8pPr marL="3657600" lvl="7" indent="-228600" algn="l">
              <a:lnSpc>
                <a:spcPct val="90000"/>
              </a:lnSpc>
              <a:spcBef>
                <a:spcPts val="375"/>
              </a:spcBef>
              <a:spcAft>
                <a:spcPts val="0"/>
              </a:spcAft>
              <a:buClr>
                <a:schemeClr val="dk1"/>
              </a:buClr>
              <a:buSzPts val="750"/>
              <a:buNone/>
              <a:defRPr sz="750"/>
            </a:lvl8pPr>
            <a:lvl9pPr marL="4114800" lvl="8" indent="-228600" algn="l">
              <a:lnSpc>
                <a:spcPct val="90000"/>
              </a:lnSpc>
              <a:spcBef>
                <a:spcPts val="375"/>
              </a:spcBef>
              <a:spcAft>
                <a:spcPts val="0"/>
              </a:spcAft>
              <a:buClr>
                <a:schemeClr val="dk1"/>
              </a:buClr>
              <a:buSzPts val="750"/>
              <a:buNone/>
              <a:defRPr sz="750"/>
            </a:lvl9pPr>
          </a:lstStyle>
          <a:p>
            <a:endParaRPr/>
          </a:p>
        </p:txBody>
      </p:sp>
      <p:sp>
        <p:nvSpPr>
          <p:cNvPr id="110" name="Google Shape;110;p44"/>
          <p:cNvSpPr txBox="1">
            <a:spLocks noGrp="1"/>
          </p:cNvSpPr>
          <p:nvPr>
            <p:ph type="title"/>
          </p:nvPr>
        </p:nvSpPr>
        <p:spPr>
          <a:xfrm>
            <a:off x="2300547" y="117981"/>
            <a:ext cx="6707332" cy="994172"/>
          </a:xfrm>
          <a:prstGeom prst="rect">
            <a:avLst/>
          </a:prstGeom>
          <a:noFill/>
          <a:ln>
            <a:noFill/>
          </a:ln>
        </p:spPr>
        <p:txBody>
          <a:bodyPr spcFirstLastPara="1" wrap="square" lIns="91425" tIns="45700" rIns="91425" bIns="45700" anchor="t" anchorCtr="0">
            <a:normAutofit/>
          </a:bodyPr>
          <a:lstStyle>
            <a:lvl1pPr lvl="0" algn="r">
              <a:lnSpc>
                <a:spcPct val="90000"/>
              </a:lnSpc>
              <a:spcBef>
                <a:spcPts val="0"/>
              </a:spcBef>
              <a:spcAft>
                <a:spcPts val="0"/>
              </a:spcAft>
              <a:buClr>
                <a:srgbClr val="3D687A"/>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1" name="Google Shape;111;p44"/>
          <p:cNvSpPr txBox="1">
            <a:spLocks noGrp="1"/>
          </p:cNvSpPr>
          <p:nvPr>
            <p:ph type="body" idx="3"/>
          </p:nvPr>
        </p:nvSpPr>
        <p:spPr>
          <a:xfrm>
            <a:off x="648545" y="1365648"/>
            <a:ext cx="2949524" cy="1134406"/>
          </a:xfrm>
          <a:prstGeom prst="rect">
            <a:avLst/>
          </a:prstGeom>
          <a:noFill/>
          <a:ln>
            <a:noFill/>
          </a:ln>
        </p:spPr>
        <p:txBody>
          <a:bodyPr spcFirstLastPara="1" wrap="square" lIns="91425" tIns="45700" rIns="91425" bIns="45700" anchor="b" anchorCtr="0">
            <a:normAutofit/>
          </a:bodyPr>
          <a:lstStyle>
            <a:lvl1pPr marL="457200" lvl="0" indent="-228600" algn="r">
              <a:lnSpc>
                <a:spcPct val="90000"/>
              </a:lnSpc>
              <a:spcBef>
                <a:spcPts val="750"/>
              </a:spcBef>
              <a:spcAft>
                <a:spcPts val="0"/>
              </a:spcAft>
              <a:buClr>
                <a:srgbClr val="3D687A"/>
              </a:buClr>
              <a:buSzPts val="2100"/>
              <a:buNone/>
              <a:defRPr sz="2100" b="1"/>
            </a:lvl1pPr>
            <a:lvl2pPr marL="914400" lvl="1" indent="-342900" algn="l">
              <a:lnSpc>
                <a:spcPct val="90000"/>
              </a:lnSpc>
              <a:spcBef>
                <a:spcPts val="375"/>
              </a:spcBef>
              <a:spcAft>
                <a:spcPts val="0"/>
              </a:spcAft>
              <a:buClr>
                <a:srgbClr val="3D687A"/>
              </a:buClr>
              <a:buSzPts val="1800"/>
              <a:buChar char="•"/>
              <a:defRPr/>
            </a:lvl2pPr>
            <a:lvl3pPr marL="1371600" lvl="2" indent="-342900" algn="l">
              <a:lnSpc>
                <a:spcPct val="90000"/>
              </a:lnSpc>
              <a:spcBef>
                <a:spcPts val="375"/>
              </a:spcBef>
              <a:spcAft>
                <a:spcPts val="0"/>
              </a:spcAft>
              <a:buClr>
                <a:srgbClr val="3D687A"/>
              </a:buClr>
              <a:buSzPts val="1800"/>
              <a:buChar char="•"/>
              <a:defRPr/>
            </a:lvl3pPr>
            <a:lvl4pPr marL="1828800" lvl="3" indent="-342900" algn="l">
              <a:lnSpc>
                <a:spcPct val="90000"/>
              </a:lnSpc>
              <a:spcBef>
                <a:spcPts val="375"/>
              </a:spcBef>
              <a:spcAft>
                <a:spcPts val="0"/>
              </a:spcAft>
              <a:buClr>
                <a:srgbClr val="3D687A"/>
              </a:buClr>
              <a:buSzPts val="1800"/>
              <a:buChar char="•"/>
              <a:defRPr/>
            </a:lvl4pPr>
            <a:lvl5pPr marL="2286000" lvl="4" indent="-342900" algn="l">
              <a:lnSpc>
                <a:spcPct val="90000"/>
              </a:lnSpc>
              <a:spcBef>
                <a:spcPts val="375"/>
              </a:spcBef>
              <a:spcAft>
                <a:spcPts val="0"/>
              </a:spcAft>
              <a:buClr>
                <a:srgbClr val="3D687A"/>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Diapositive de titre" type="title">
  <p:cSld name="TITLE">
    <p:bg>
      <p:bgPr>
        <a:blipFill>
          <a:blip r:embed="rId2">
            <a:alphaModFix/>
          </a:blip>
          <a:stretch>
            <a:fillRect/>
          </a:stretch>
        </a:blipFill>
        <a:effectLst/>
      </p:bgPr>
    </p:bg>
    <p:spTree>
      <p:nvGrpSpPr>
        <p:cNvPr id="1" name="Shape 112"/>
        <p:cNvGrpSpPr/>
        <p:nvPr/>
      </p:nvGrpSpPr>
      <p:grpSpPr>
        <a:xfrm>
          <a:off x="0" y="0"/>
          <a:ext cx="0" cy="0"/>
          <a:chOff x="0" y="0"/>
          <a:chExt cx="0" cy="0"/>
        </a:xfrm>
      </p:grpSpPr>
      <p:sp>
        <p:nvSpPr>
          <p:cNvPr id="113" name="Google Shape;113;p45"/>
          <p:cNvSpPr txBox="1">
            <a:spLocks noGrp="1"/>
          </p:cNvSpPr>
          <p:nvPr>
            <p:ph type="ctrTitle"/>
          </p:nvPr>
        </p:nvSpPr>
        <p:spPr>
          <a:xfrm>
            <a:off x="685800" y="2780270"/>
            <a:ext cx="7772400" cy="84692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3D687A"/>
              </a:buClr>
              <a:buSzPts val="3000"/>
              <a:buFont typeface="Public Sans"/>
              <a:buNone/>
              <a:defRPr sz="3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4" name="Google Shape;114;p45"/>
          <p:cNvSpPr txBox="1">
            <a:spLocks noGrp="1"/>
          </p:cNvSpPr>
          <p:nvPr>
            <p:ph type="subTitle" idx="1"/>
          </p:nvPr>
        </p:nvSpPr>
        <p:spPr>
          <a:xfrm>
            <a:off x="1143000" y="3696252"/>
            <a:ext cx="6858000" cy="76961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750"/>
              </a:spcBef>
              <a:spcAft>
                <a:spcPts val="0"/>
              </a:spcAft>
              <a:buClr>
                <a:srgbClr val="3D687A"/>
              </a:buClr>
              <a:buSzPts val="2400"/>
              <a:buNone/>
              <a:defRPr sz="2400">
                <a:latin typeface="Public Sans"/>
                <a:ea typeface="Public Sans"/>
                <a:cs typeface="Public Sans"/>
                <a:sym typeface="Public Sans"/>
              </a:defRPr>
            </a:lvl1pPr>
            <a:lvl2pPr lvl="1" algn="ctr">
              <a:lnSpc>
                <a:spcPct val="90000"/>
              </a:lnSpc>
              <a:spcBef>
                <a:spcPts val="375"/>
              </a:spcBef>
              <a:spcAft>
                <a:spcPts val="0"/>
              </a:spcAft>
              <a:buClr>
                <a:srgbClr val="3D687A"/>
              </a:buClr>
              <a:buSzPts val="1500"/>
              <a:buNone/>
              <a:defRPr sz="1500"/>
            </a:lvl2pPr>
            <a:lvl3pPr lvl="2" algn="ctr">
              <a:lnSpc>
                <a:spcPct val="90000"/>
              </a:lnSpc>
              <a:spcBef>
                <a:spcPts val="375"/>
              </a:spcBef>
              <a:spcAft>
                <a:spcPts val="0"/>
              </a:spcAft>
              <a:buClr>
                <a:srgbClr val="3D687A"/>
              </a:buClr>
              <a:buSzPts val="1350"/>
              <a:buNone/>
              <a:defRPr sz="1350"/>
            </a:lvl3pPr>
            <a:lvl4pPr lvl="3" algn="ctr">
              <a:lnSpc>
                <a:spcPct val="90000"/>
              </a:lnSpc>
              <a:spcBef>
                <a:spcPts val="375"/>
              </a:spcBef>
              <a:spcAft>
                <a:spcPts val="0"/>
              </a:spcAft>
              <a:buClr>
                <a:srgbClr val="3D687A"/>
              </a:buClr>
              <a:buSzPts val="1200"/>
              <a:buNone/>
              <a:defRPr sz="1200"/>
            </a:lvl4pPr>
            <a:lvl5pPr lvl="4" algn="ctr">
              <a:lnSpc>
                <a:spcPct val="90000"/>
              </a:lnSpc>
              <a:spcBef>
                <a:spcPts val="375"/>
              </a:spcBef>
              <a:spcAft>
                <a:spcPts val="0"/>
              </a:spcAft>
              <a:buClr>
                <a:srgbClr val="3D687A"/>
              </a:buClr>
              <a:buSzPts val="1200"/>
              <a:buNone/>
              <a:defRPr sz="1200"/>
            </a:lvl5pPr>
            <a:lvl6pPr lvl="5" algn="ctr">
              <a:lnSpc>
                <a:spcPct val="90000"/>
              </a:lnSpc>
              <a:spcBef>
                <a:spcPts val="375"/>
              </a:spcBef>
              <a:spcAft>
                <a:spcPts val="0"/>
              </a:spcAft>
              <a:buClr>
                <a:schemeClr val="dk1"/>
              </a:buClr>
              <a:buSzPts val="1200"/>
              <a:buNone/>
              <a:defRPr sz="1200"/>
            </a:lvl6pPr>
            <a:lvl7pPr lvl="6" algn="ctr">
              <a:lnSpc>
                <a:spcPct val="90000"/>
              </a:lnSpc>
              <a:spcBef>
                <a:spcPts val="375"/>
              </a:spcBef>
              <a:spcAft>
                <a:spcPts val="0"/>
              </a:spcAft>
              <a:buClr>
                <a:schemeClr val="dk1"/>
              </a:buClr>
              <a:buSzPts val="1200"/>
              <a:buNone/>
              <a:defRPr sz="1200"/>
            </a:lvl7pPr>
            <a:lvl8pPr lvl="7" algn="ctr">
              <a:lnSpc>
                <a:spcPct val="90000"/>
              </a:lnSpc>
              <a:spcBef>
                <a:spcPts val="375"/>
              </a:spcBef>
              <a:spcAft>
                <a:spcPts val="0"/>
              </a:spcAft>
              <a:buClr>
                <a:schemeClr val="dk1"/>
              </a:buClr>
              <a:buSzPts val="1200"/>
              <a:buNone/>
              <a:defRPr sz="1200"/>
            </a:lvl8pPr>
            <a:lvl9pPr lvl="8" algn="ctr">
              <a:lnSpc>
                <a:spcPct val="90000"/>
              </a:lnSpc>
              <a:spcBef>
                <a:spcPts val="375"/>
              </a:spcBef>
              <a:spcAft>
                <a:spcPts val="0"/>
              </a:spcAft>
              <a:buClr>
                <a:schemeClr val="dk1"/>
              </a:buClr>
              <a:buSzPts val="1200"/>
              <a:buNone/>
              <a:defRPr sz="1200"/>
            </a:lvl9pPr>
          </a:lstStyle>
          <a:p>
            <a:endParaRPr/>
          </a:p>
        </p:txBody>
      </p:sp>
      <p:sp>
        <p:nvSpPr>
          <p:cNvPr id="115" name="Google Shape;115;p45"/>
          <p:cNvSpPr txBox="1"/>
          <p:nvPr/>
        </p:nvSpPr>
        <p:spPr>
          <a:xfrm>
            <a:off x="3539659" y="4938073"/>
            <a:ext cx="2064689" cy="2308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900">
                <a:solidFill>
                  <a:schemeClr val="dk1"/>
                </a:solidFill>
                <a:latin typeface="Public Sans"/>
                <a:ea typeface="Public Sans"/>
                <a:cs typeface="Public Sans"/>
                <a:sym typeface="Public Sans"/>
              </a:rPr>
              <a:t>ANR-1-NCUN-0030</a:t>
            </a:r>
            <a:endParaRPr/>
          </a:p>
        </p:txBody>
      </p:sp>
      <p:pic>
        <p:nvPicPr>
          <p:cNvPr id="116" name="Google Shape;116;p45"/>
          <p:cNvPicPr preferRelativeResize="0"/>
          <p:nvPr/>
        </p:nvPicPr>
        <p:blipFill rotWithShape="1">
          <a:blip r:embed="rId3">
            <a:alphaModFix/>
          </a:blip>
          <a:srcRect/>
          <a:stretch/>
        </p:blipFill>
        <p:spPr>
          <a:xfrm>
            <a:off x="1650777" y="541215"/>
            <a:ext cx="844546" cy="844546"/>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_C3">
  <p:cSld name="1_C3">
    <p:spTree>
      <p:nvGrpSpPr>
        <p:cNvPr id="1" name="Shape 117"/>
        <p:cNvGrpSpPr/>
        <p:nvPr/>
      </p:nvGrpSpPr>
      <p:grpSpPr>
        <a:xfrm>
          <a:off x="0" y="0"/>
          <a:ext cx="0" cy="0"/>
          <a:chOff x="0" y="0"/>
          <a:chExt cx="0" cy="0"/>
        </a:xfrm>
      </p:grpSpPr>
      <p:sp>
        <p:nvSpPr>
          <p:cNvPr id="118" name="Google Shape;118;p46"/>
          <p:cNvSpPr txBox="1"/>
          <p:nvPr/>
        </p:nvSpPr>
        <p:spPr>
          <a:xfrm>
            <a:off x="580292" y="964406"/>
            <a:ext cx="1292400" cy="781800"/>
          </a:xfrm>
          <a:prstGeom prst="rect">
            <a:avLst/>
          </a:prstGeom>
          <a:noFill/>
          <a:ln>
            <a:noFill/>
          </a:ln>
        </p:spPr>
        <p:txBody>
          <a:bodyPr spcFirstLastPara="1" wrap="square" lIns="79125" tIns="39550" rIns="79125" bIns="39550" anchor="ctr" anchorCtr="0">
            <a:noAutofit/>
          </a:bodyPr>
          <a:lstStyle/>
          <a:p>
            <a:pPr marL="0" marR="0" lvl="0" indent="0" algn="r" rtl="0">
              <a:spcBef>
                <a:spcPts val="0"/>
              </a:spcBef>
              <a:spcAft>
                <a:spcPts val="0"/>
              </a:spcAft>
              <a:buClr>
                <a:schemeClr val="dk1"/>
              </a:buClr>
              <a:buSzPts val="1200"/>
              <a:buFont typeface="Calibri"/>
              <a:buNone/>
            </a:pPr>
            <a:r>
              <a:rPr lang="fr-FR" sz="1200" b="1" i="0" u="none" strike="noStrike" cap="none">
                <a:solidFill>
                  <a:schemeClr val="dk1"/>
                </a:solidFill>
                <a:latin typeface="Calibri"/>
                <a:ea typeface="Calibri"/>
                <a:cs typeface="Calibri"/>
                <a:sym typeface="Calibri"/>
              </a:rPr>
              <a:t>Situations professionnelles</a:t>
            </a:r>
            <a:endParaRPr sz="1200">
              <a:solidFill>
                <a:schemeClr val="dk1"/>
              </a:solidFill>
              <a:latin typeface="Calibri"/>
              <a:ea typeface="Calibri"/>
              <a:cs typeface="Calibri"/>
              <a:sym typeface="Calibri"/>
            </a:endParaRPr>
          </a:p>
        </p:txBody>
      </p:sp>
      <p:sp>
        <p:nvSpPr>
          <p:cNvPr id="119" name="Google Shape;119;p46"/>
          <p:cNvSpPr txBox="1"/>
          <p:nvPr/>
        </p:nvSpPr>
        <p:spPr>
          <a:xfrm>
            <a:off x="6945923" y="860531"/>
            <a:ext cx="1890300" cy="233761"/>
          </a:xfrm>
          <a:prstGeom prst="rect">
            <a:avLst/>
          </a:prstGeom>
          <a:noFill/>
          <a:ln>
            <a:noFill/>
          </a:ln>
        </p:spPr>
        <p:txBody>
          <a:bodyPr spcFirstLastPara="1" wrap="square" lIns="79125" tIns="39550" rIns="79125" bIns="39550" anchor="t" anchorCtr="0">
            <a:spAutoFit/>
          </a:bodyPr>
          <a:lstStyle/>
          <a:p>
            <a:pPr marL="0" marR="0" lvl="0" indent="0" algn="ctr" rtl="0">
              <a:spcBef>
                <a:spcPts val="0"/>
              </a:spcBef>
              <a:spcAft>
                <a:spcPts val="0"/>
              </a:spcAft>
              <a:buClr>
                <a:schemeClr val="dk1"/>
              </a:buClr>
              <a:buSzPts val="1000"/>
              <a:buFont typeface="Calibri"/>
              <a:buNone/>
            </a:pPr>
            <a:r>
              <a:rPr lang="fr-FR" sz="1000" b="1" i="0" u="none" strike="noStrike" cap="none">
                <a:solidFill>
                  <a:schemeClr val="dk1"/>
                </a:solidFill>
                <a:latin typeface="Calibri"/>
                <a:ea typeface="Calibri"/>
                <a:cs typeface="Calibri"/>
                <a:sym typeface="Calibri"/>
              </a:rPr>
              <a:t>Domaines de ressources</a:t>
            </a:r>
            <a:endParaRPr sz="1200">
              <a:solidFill>
                <a:schemeClr val="dk1"/>
              </a:solidFill>
              <a:latin typeface="Calibri"/>
              <a:ea typeface="Calibri"/>
              <a:cs typeface="Calibri"/>
              <a:sym typeface="Calibri"/>
            </a:endParaRPr>
          </a:p>
        </p:txBody>
      </p:sp>
      <p:cxnSp>
        <p:nvCxnSpPr>
          <p:cNvPr id="120" name="Google Shape;120;p46"/>
          <p:cNvCxnSpPr/>
          <p:nvPr/>
        </p:nvCxnSpPr>
        <p:spPr>
          <a:xfrm>
            <a:off x="1749669" y="2643190"/>
            <a:ext cx="7086600" cy="0"/>
          </a:xfrm>
          <a:prstGeom prst="straightConnector1">
            <a:avLst/>
          </a:prstGeom>
          <a:noFill/>
          <a:ln w="9525" cap="flat" cmpd="sng">
            <a:solidFill>
              <a:srgbClr val="E89027"/>
            </a:solidFill>
            <a:prstDash val="solid"/>
            <a:miter lim="800000"/>
            <a:headEnd type="none" w="sm" len="sm"/>
            <a:tailEnd type="none" w="sm" len="sm"/>
          </a:ln>
        </p:spPr>
      </p:cxnSp>
      <p:cxnSp>
        <p:nvCxnSpPr>
          <p:cNvPr id="121" name="Google Shape;121;p46"/>
          <p:cNvCxnSpPr/>
          <p:nvPr/>
        </p:nvCxnSpPr>
        <p:spPr>
          <a:xfrm>
            <a:off x="1749669" y="3537221"/>
            <a:ext cx="7086600" cy="0"/>
          </a:xfrm>
          <a:prstGeom prst="straightConnector1">
            <a:avLst/>
          </a:prstGeom>
          <a:noFill/>
          <a:ln w="9525" cap="flat" cmpd="sng">
            <a:solidFill>
              <a:srgbClr val="E89027"/>
            </a:solidFill>
            <a:prstDash val="solid"/>
            <a:miter lim="800000"/>
            <a:headEnd type="none" w="sm" len="sm"/>
            <a:tailEnd type="none" w="sm" len="sm"/>
          </a:ln>
        </p:spPr>
      </p:cxnSp>
      <p:sp>
        <p:nvSpPr>
          <p:cNvPr id="122" name="Google Shape;122;p46"/>
          <p:cNvSpPr/>
          <p:nvPr/>
        </p:nvSpPr>
        <p:spPr>
          <a:xfrm>
            <a:off x="7013384" y="2025451"/>
            <a:ext cx="169500" cy="137700"/>
          </a:xfrm>
          <a:prstGeom prst="rect">
            <a:avLst/>
          </a:prstGeom>
          <a:solidFill>
            <a:srgbClr val="CCCCCC"/>
          </a:solidFill>
          <a:ln>
            <a:noFill/>
          </a:ln>
        </p:spPr>
        <p:txBody>
          <a:bodyPr spcFirstLastPara="1" wrap="square" lIns="79125" tIns="39550" rIns="79125" bIns="39550" anchor="ctr" anchorCtr="0">
            <a:noAutofit/>
          </a:bodyPr>
          <a:lstStyle/>
          <a:p>
            <a:pPr marL="0" marR="0" lvl="0" indent="0" algn="ctr" rtl="0">
              <a:spcBef>
                <a:spcPts val="0"/>
              </a:spcBef>
              <a:spcAft>
                <a:spcPts val="0"/>
              </a:spcAft>
              <a:buClr>
                <a:schemeClr val="dk1"/>
              </a:buClr>
              <a:buSzPts val="1600"/>
              <a:buFont typeface="Calibri"/>
              <a:buNone/>
            </a:pPr>
            <a:endParaRPr sz="1600" b="0" i="0" u="none" strike="noStrike" cap="none">
              <a:solidFill>
                <a:schemeClr val="lt1"/>
              </a:solidFill>
              <a:latin typeface="Calibri"/>
              <a:ea typeface="Calibri"/>
              <a:cs typeface="Calibri"/>
              <a:sym typeface="Calibri"/>
            </a:endParaRPr>
          </a:p>
        </p:txBody>
      </p:sp>
      <p:sp>
        <p:nvSpPr>
          <p:cNvPr id="123" name="Google Shape;123;p46"/>
          <p:cNvSpPr/>
          <p:nvPr/>
        </p:nvSpPr>
        <p:spPr>
          <a:xfrm>
            <a:off x="7250419" y="2028000"/>
            <a:ext cx="169500" cy="137700"/>
          </a:xfrm>
          <a:prstGeom prst="rect">
            <a:avLst/>
          </a:prstGeom>
          <a:solidFill>
            <a:srgbClr val="D0CECE"/>
          </a:solidFill>
          <a:ln>
            <a:noFill/>
          </a:ln>
        </p:spPr>
        <p:txBody>
          <a:bodyPr spcFirstLastPara="1" wrap="square" lIns="79125" tIns="39550" rIns="79125" bIns="39550" anchor="ctr" anchorCtr="0">
            <a:noAutofit/>
          </a:bodyPr>
          <a:lstStyle/>
          <a:p>
            <a:pPr marL="0" marR="0" lvl="0" indent="0" algn="ctr" rtl="0">
              <a:spcBef>
                <a:spcPts val="0"/>
              </a:spcBef>
              <a:spcAft>
                <a:spcPts val="0"/>
              </a:spcAft>
              <a:buClr>
                <a:schemeClr val="dk1"/>
              </a:buClr>
              <a:buSzPts val="1600"/>
              <a:buFont typeface="Calibri"/>
              <a:buNone/>
            </a:pPr>
            <a:endParaRPr sz="1600" b="0" i="0" u="none" strike="noStrike" cap="none">
              <a:solidFill>
                <a:schemeClr val="lt1"/>
              </a:solidFill>
              <a:latin typeface="Calibri"/>
              <a:ea typeface="Calibri"/>
              <a:cs typeface="Calibri"/>
              <a:sym typeface="Calibri"/>
            </a:endParaRPr>
          </a:p>
        </p:txBody>
      </p:sp>
      <p:sp>
        <p:nvSpPr>
          <p:cNvPr id="124" name="Google Shape;124;p46"/>
          <p:cNvSpPr/>
          <p:nvPr/>
        </p:nvSpPr>
        <p:spPr>
          <a:xfrm>
            <a:off x="7487455" y="2025226"/>
            <a:ext cx="169500" cy="137700"/>
          </a:xfrm>
          <a:prstGeom prst="rect">
            <a:avLst/>
          </a:prstGeom>
          <a:solidFill>
            <a:srgbClr val="D0CECE"/>
          </a:solidFill>
          <a:ln>
            <a:noFill/>
          </a:ln>
        </p:spPr>
        <p:txBody>
          <a:bodyPr spcFirstLastPara="1" wrap="square" lIns="79125" tIns="39550" rIns="79125" bIns="39550" anchor="ctr" anchorCtr="0">
            <a:noAutofit/>
          </a:bodyPr>
          <a:lstStyle/>
          <a:p>
            <a:pPr marL="0" marR="0" lvl="0" indent="0" algn="ctr" rtl="0">
              <a:spcBef>
                <a:spcPts val="0"/>
              </a:spcBef>
              <a:spcAft>
                <a:spcPts val="0"/>
              </a:spcAft>
              <a:buClr>
                <a:schemeClr val="dk1"/>
              </a:buClr>
              <a:buSzPts val="1600"/>
              <a:buFont typeface="Calibri"/>
              <a:buNone/>
            </a:pPr>
            <a:endParaRPr sz="1600" b="0" i="0" u="none" strike="noStrike" cap="none">
              <a:solidFill>
                <a:schemeClr val="lt1"/>
              </a:solidFill>
              <a:latin typeface="Calibri"/>
              <a:ea typeface="Calibri"/>
              <a:cs typeface="Calibri"/>
              <a:sym typeface="Calibri"/>
            </a:endParaRPr>
          </a:p>
        </p:txBody>
      </p:sp>
      <p:sp>
        <p:nvSpPr>
          <p:cNvPr id="125" name="Google Shape;125;p46"/>
          <p:cNvSpPr/>
          <p:nvPr/>
        </p:nvSpPr>
        <p:spPr>
          <a:xfrm>
            <a:off x="7728942" y="2025226"/>
            <a:ext cx="169500" cy="137700"/>
          </a:xfrm>
          <a:prstGeom prst="rect">
            <a:avLst/>
          </a:prstGeom>
          <a:solidFill>
            <a:srgbClr val="D0CECE"/>
          </a:solidFill>
          <a:ln>
            <a:noFill/>
          </a:ln>
        </p:spPr>
        <p:txBody>
          <a:bodyPr spcFirstLastPara="1" wrap="square" lIns="79125" tIns="39550" rIns="79125" bIns="39550" anchor="ctr" anchorCtr="0">
            <a:noAutofit/>
          </a:bodyPr>
          <a:lstStyle/>
          <a:p>
            <a:pPr marL="0" marR="0" lvl="0" indent="0" algn="ctr" rtl="0">
              <a:spcBef>
                <a:spcPts val="0"/>
              </a:spcBef>
              <a:spcAft>
                <a:spcPts val="0"/>
              </a:spcAft>
              <a:buClr>
                <a:schemeClr val="dk1"/>
              </a:buClr>
              <a:buSzPts val="1600"/>
              <a:buFont typeface="Calibri"/>
              <a:buNone/>
            </a:pPr>
            <a:endParaRPr sz="1600" b="0" i="0" u="none" strike="noStrike" cap="none">
              <a:solidFill>
                <a:schemeClr val="lt1"/>
              </a:solidFill>
              <a:latin typeface="Calibri"/>
              <a:ea typeface="Calibri"/>
              <a:cs typeface="Calibri"/>
              <a:sym typeface="Calibri"/>
            </a:endParaRPr>
          </a:p>
        </p:txBody>
      </p:sp>
      <p:sp>
        <p:nvSpPr>
          <p:cNvPr id="126" name="Google Shape;126;p46"/>
          <p:cNvSpPr/>
          <p:nvPr/>
        </p:nvSpPr>
        <p:spPr>
          <a:xfrm>
            <a:off x="7964487" y="2025225"/>
            <a:ext cx="169500" cy="137700"/>
          </a:xfrm>
          <a:prstGeom prst="rect">
            <a:avLst/>
          </a:prstGeom>
          <a:solidFill>
            <a:srgbClr val="D0CECE"/>
          </a:solidFill>
          <a:ln>
            <a:noFill/>
          </a:ln>
        </p:spPr>
        <p:txBody>
          <a:bodyPr spcFirstLastPara="1" wrap="square" lIns="79125" tIns="39550" rIns="79125" bIns="39550" anchor="ctr" anchorCtr="0">
            <a:noAutofit/>
          </a:bodyPr>
          <a:lstStyle/>
          <a:p>
            <a:pPr marL="0" marR="0" lvl="0" indent="0" algn="ctr" rtl="0">
              <a:spcBef>
                <a:spcPts val="0"/>
              </a:spcBef>
              <a:spcAft>
                <a:spcPts val="0"/>
              </a:spcAft>
              <a:buClr>
                <a:schemeClr val="dk1"/>
              </a:buClr>
              <a:buSzPts val="1600"/>
              <a:buFont typeface="Calibri"/>
              <a:buNone/>
            </a:pPr>
            <a:endParaRPr sz="1600" b="0" i="0" u="none" strike="noStrike" cap="none">
              <a:solidFill>
                <a:schemeClr val="lt1"/>
              </a:solidFill>
              <a:latin typeface="Calibri"/>
              <a:ea typeface="Calibri"/>
              <a:cs typeface="Calibri"/>
              <a:sym typeface="Calibri"/>
            </a:endParaRPr>
          </a:p>
        </p:txBody>
      </p:sp>
      <p:sp>
        <p:nvSpPr>
          <p:cNvPr id="127" name="Google Shape;127;p46"/>
          <p:cNvSpPr/>
          <p:nvPr/>
        </p:nvSpPr>
        <p:spPr>
          <a:xfrm>
            <a:off x="8198559" y="2025225"/>
            <a:ext cx="169500" cy="137700"/>
          </a:xfrm>
          <a:prstGeom prst="rect">
            <a:avLst/>
          </a:prstGeom>
          <a:solidFill>
            <a:srgbClr val="D0CECE"/>
          </a:solidFill>
          <a:ln>
            <a:noFill/>
          </a:ln>
        </p:spPr>
        <p:txBody>
          <a:bodyPr spcFirstLastPara="1" wrap="square" lIns="79125" tIns="39550" rIns="79125" bIns="39550" anchor="ctr" anchorCtr="0">
            <a:noAutofit/>
          </a:bodyPr>
          <a:lstStyle/>
          <a:p>
            <a:pPr marL="0" marR="0" lvl="0" indent="0" algn="ctr" rtl="0">
              <a:spcBef>
                <a:spcPts val="0"/>
              </a:spcBef>
              <a:spcAft>
                <a:spcPts val="0"/>
              </a:spcAft>
              <a:buClr>
                <a:schemeClr val="dk1"/>
              </a:buClr>
              <a:buSzPts val="1600"/>
              <a:buFont typeface="Calibri"/>
              <a:buNone/>
            </a:pPr>
            <a:endParaRPr sz="1600" b="0" i="0" u="none" strike="noStrike" cap="none">
              <a:solidFill>
                <a:schemeClr val="lt1"/>
              </a:solidFill>
              <a:latin typeface="Calibri"/>
              <a:ea typeface="Calibri"/>
              <a:cs typeface="Calibri"/>
              <a:sym typeface="Calibri"/>
            </a:endParaRPr>
          </a:p>
        </p:txBody>
      </p:sp>
      <p:sp>
        <p:nvSpPr>
          <p:cNvPr id="128" name="Google Shape;128;p46"/>
          <p:cNvSpPr/>
          <p:nvPr/>
        </p:nvSpPr>
        <p:spPr>
          <a:xfrm>
            <a:off x="8435595" y="2025225"/>
            <a:ext cx="169500" cy="137700"/>
          </a:xfrm>
          <a:prstGeom prst="rect">
            <a:avLst/>
          </a:prstGeom>
          <a:solidFill>
            <a:srgbClr val="D0CECE"/>
          </a:solidFill>
          <a:ln>
            <a:noFill/>
          </a:ln>
        </p:spPr>
        <p:txBody>
          <a:bodyPr spcFirstLastPara="1" wrap="square" lIns="79125" tIns="39550" rIns="79125" bIns="39550" anchor="ctr" anchorCtr="0">
            <a:noAutofit/>
          </a:bodyPr>
          <a:lstStyle/>
          <a:p>
            <a:pPr marL="0" marR="0" lvl="0" indent="0" algn="ctr" rtl="0">
              <a:spcBef>
                <a:spcPts val="0"/>
              </a:spcBef>
              <a:spcAft>
                <a:spcPts val="0"/>
              </a:spcAft>
              <a:buClr>
                <a:schemeClr val="dk1"/>
              </a:buClr>
              <a:buSzPts val="1600"/>
              <a:buFont typeface="Calibri"/>
              <a:buNone/>
            </a:pPr>
            <a:endParaRPr sz="1600" b="0" i="0" u="none" strike="noStrike" cap="none">
              <a:solidFill>
                <a:schemeClr val="lt1"/>
              </a:solidFill>
              <a:latin typeface="Calibri"/>
              <a:ea typeface="Calibri"/>
              <a:cs typeface="Calibri"/>
              <a:sym typeface="Calibri"/>
            </a:endParaRPr>
          </a:p>
        </p:txBody>
      </p:sp>
      <p:sp>
        <p:nvSpPr>
          <p:cNvPr id="129" name="Google Shape;129;p46"/>
          <p:cNvSpPr/>
          <p:nvPr/>
        </p:nvSpPr>
        <p:spPr>
          <a:xfrm>
            <a:off x="8666694" y="2025225"/>
            <a:ext cx="169500" cy="137700"/>
          </a:xfrm>
          <a:prstGeom prst="rect">
            <a:avLst/>
          </a:prstGeom>
          <a:solidFill>
            <a:srgbClr val="D0CECE"/>
          </a:solidFill>
          <a:ln>
            <a:noFill/>
          </a:ln>
        </p:spPr>
        <p:txBody>
          <a:bodyPr spcFirstLastPara="1" wrap="square" lIns="79125" tIns="39550" rIns="79125" bIns="39550" anchor="ctr" anchorCtr="0">
            <a:noAutofit/>
          </a:bodyPr>
          <a:lstStyle/>
          <a:p>
            <a:pPr marL="0" marR="0" lvl="0" indent="0" algn="ctr" rtl="0">
              <a:spcBef>
                <a:spcPts val="0"/>
              </a:spcBef>
              <a:spcAft>
                <a:spcPts val="0"/>
              </a:spcAft>
              <a:buClr>
                <a:schemeClr val="dk1"/>
              </a:buClr>
              <a:buSzPts val="1600"/>
              <a:buFont typeface="Calibri"/>
              <a:buNone/>
            </a:pPr>
            <a:endParaRPr sz="1600" b="0" i="0" u="none" strike="noStrike" cap="none">
              <a:solidFill>
                <a:schemeClr val="lt1"/>
              </a:solidFill>
              <a:latin typeface="Calibri"/>
              <a:ea typeface="Calibri"/>
              <a:cs typeface="Calibri"/>
              <a:sym typeface="Calibri"/>
            </a:endParaRPr>
          </a:p>
        </p:txBody>
      </p:sp>
      <p:sp>
        <p:nvSpPr>
          <p:cNvPr id="130" name="Google Shape;130;p46"/>
          <p:cNvSpPr/>
          <p:nvPr/>
        </p:nvSpPr>
        <p:spPr>
          <a:xfrm>
            <a:off x="7013384" y="2201526"/>
            <a:ext cx="169500" cy="137700"/>
          </a:xfrm>
          <a:prstGeom prst="rect">
            <a:avLst/>
          </a:prstGeom>
          <a:solidFill>
            <a:srgbClr val="D0CECE"/>
          </a:solidFill>
          <a:ln>
            <a:noFill/>
          </a:ln>
        </p:spPr>
        <p:txBody>
          <a:bodyPr spcFirstLastPara="1" wrap="square" lIns="79125" tIns="39550" rIns="79125" bIns="39550" anchor="ctr" anchorCtr="0">
            <a:noAutofit/>
          </a:bodyPr>
          <a:lstStyle/>
          <a:p>
            <a:pPr marL="0" marR="0" lvl="0" indent="0" algn="ctr" rtl="0">
              <a:spcBef>
                <a:spcPts val="0"/>
              </a:spcBef>
              <a:spcAft>
                <a:spcPts val="0"/>
              </a:spcAft>
              <a:buClr>
                <a:schemeClr val="dk1"/>
              </a:buClr>
              <a:buSzPts val="1600"/>
              <a:buFont typeface="Calibri"/>
              <a:buNone/>
            </a:pPr>
            <a:endParaRPr sz="1600" b="0" i="0" u="none" strike="noStrike" cap="none">
              <a:solidFill>
                <a:schemeClr val="lt1"/>
              </a:solidFill>
              <a:latin typeface="Calibri"/>
              <a:ea typeface="Calibri"/>
              <a:cs typeface="Calibri"/>
              <a:sym typeface="Calibri"/>
            </a:endParaRPr>
          </a:p>
        </p:txBody>
      </p:sp>
      <p:sp>
        <p:nvSpPr>
          <p:cNvPr id="131" name="Google Shape;131;p46"/>
          <p:cNvSpPr/>
          <p:nvPr/>
        </p:nvSpPr>
        <p:spPr>
          <a:xfrm>
            <a:off x="7250419" y="2204075"/>
            <a:ext cx="169500" cy="137700"/>
          </a:xfrm>
          <a:prstGeom prst="rect">
            <a:avLst/>
          </a:prstGeom>
          <a:solidFill>
            <a:srgbClr val="D0CECE"/>
          </a:solidFill>
          <a:ln>
            <a:noFill/>
          </a:ln>
        </p:spPr>
        <p:txBody>
          <a:bodyPr spcFirstLastPara="1" wrap="square" lIns="79125" tIns="39550" rIns="79125" bIns="39550" anchor="ctr" anchorCtr="0">
            <a:noAutofit/>
          </a:bodyPr>
          <a:lstStyle/>
          <a:p>
            <a:pPr marL="0" marR="0" lvl="0" indent="0" algn="ctr" rtl="0">
              <a:spcBef>
                <a:spcPts val="0"/>
              </a:spcBef>
              <a:spcAft>
                <a:spcPts val="0"/>
              </a:spcAft>
              <a:buClr>
                <a:schemeClr val="dk1"/>
              </a:buClr>
              <a:buSzPts val="1600"/>
              <a:buFont typeface="Calibri"/>
              <a:buNone/>
            </a:pPr>
            <a:endParaRPr sz="1600" b="0" i="0" u="none" strike="noStrike" cap="none">
              <a:solidFill>
                <a:schemeClr val="lt1"/>
              </a:solidFill>
              <a:latin typeface="Calibri"/>
              <a:ea typeface="Calibri"/>
              <a:cs typeface="Calibri"/>
              <a:sym typeface="Calibri"/>
            </a:endParaRPr>
          </a:p>
        </p:txBody>
      </p:sp>
      <p:sp>
        <p:nvSpPr>
          <p:cNvPr id="132" name="Google Shape;132;p46"/>
          <p:cNvSpPr/>
          <p:nvPr/>
        </p:nvSpPr>
        <p:spPr>
          <a:xfrm>
            <a:off x="7487455" y="2201302"/>
            <a:ext cx="169500" cy="137700"/>
          </a:xfrm>
          <a:prstGeom prst="rect">
            <a:avLst/>
          </a:prstGeom>
          <a:solidFill>
            <a:srgbClr val="CCCCCC"/>
          </a:solidFill>
          <a:ln>
            <a:noFill/>
          </a:ln>
        </p:spPr>
        <p:txBody>
          <a:bodyPr spcFirstLastPara="1" wrap="square" lIns="79125" tIns="39550" rIns="79125" bIns="39550" anchor="ctr" anchorCtr="0">
            <a:noAutofit/>
          </a:bodyPr>
          <a:lstStyle/>
          <a:p>
            <a:pPr marL="0" marR="0" lvl="0" indent="0" algn="ctr" rtl="0">
              <a:spcBef>
                <a:spcPts val="0"/>
              </a:spcBef>
              <a:spcAft>
                <a:spcPts val="0"/>
              </a:spcAft>
              <a:buClr>
                <a:schemeClr val="dk1"/>
              </a:buClr>
              <a:buSzPts val="1600"/>
              <a:buFont typeface="Calibri"/>
              <a:buNone/>
            </a:pPr>
            <a:endParaRPr sz="1600" b="0" i="0" u="none" strike="noStrike" cap="none">
              <a:solidFill>
                <a:schemeClr val="lt1"/>
              </a:solidFill>
              <a:latin typeface="Calibri"/>
              <a:ea typeface="Calibri"/>
              <a:cs typeface="Calibri"/>
              <a:sym typeface="Calibri"/>
            </a:endParaRPr>
          </a:p>
        </p:txBody>
      </p:sp>
      <p:sp>
        <p:nvSpPr>
          <p:cNvPr id="133" name="Google Shape;133;p46"/>
          <p:cNvSpPr/>
          <p:nvPr/>
        </p:nvSpPr>
        <p:spPr>
          <a:xfrm>
            <a:off x="7728942" y="2201301"/>
            <a:ext cx="169500" cy="137700"/>
          </a:xfrm>
          <a:prstGeom prst="rect">
            <a:avLst/>
          </a:prstGeom>
          <a:solidFill>
            <a:srgbClr val="CCCCCC"/>
          </a:solidFill>
          <a:ln>
            <a:noFill/>
          </a:ln>
        </p:spPr>
        <p:txBody>
          <a:bodyPr spcFirstLastPara="1" wrap="square" lIns="79125" tIns="39550" rIns="79125" bIns="39550" anchor="ctr" anchorCtr="0">
            <a:noAutofit/>
          </a:bodyPr>
          <a:lstStyle/>
          <a:p>
            <a:pPr marL="0" marR="0" lvl="0" indent="0" algn="ctr" rtl="0">
              <a:spcBef>
                <a:spcPts val="0"/>
              </a:spcBef>
              <a:spcAft>
                <a:spcPts val="0"/>
              </a:spcAft>
              <a:buClr>
                <a:schemeClr val="dk1"/>
              </a:buClr>
              <a:buSzPts val="1600"/>
              <a:buFont typeface="Calibri"/>
              <a:buNone/>
            </a:pPr>
            <a:endParaRPr sz="1600" b="0" i="0" u="none" strike="noStrike" cap="none">
              <a:solidFill>
                <a:schemeClr val="lt1"/>
              </a:solidFill>
              <a:latin typeface="Calibri"/>
              <a:ea typeface="Calibri"/>
              <a:cs typeface="Calibri"/>
              <a:sym typeface="Calibri"/>
            </a:endParaRPr>
          </a:p>
        </p:txBody>
      </p:sp>
      <p:sp>
        <p:nvSpPr>
          <p:cNvPr id="134" name="Google Shape;134;p46"/>
          <p:cNvSpPr/>
          <p:nvPr/>
        </p:nvSpPr>
        <p:spPr>
          <a:xfrm>
            <a:off x="7964487" y="2201300"/>
            <a:ext cx="169500" cy="137700"/>
          </a:xfrm>
          <a:prstGeom prst="rect">
            <a:avLst/>
          </a:prstGeom>
          <a:solidFill>
            <a:srgbClr val="D0CECE"/>
          </a:solidFill>
          <a:ln>
            <a:noFill/>
          </a:ln>
        </p:spPr>
        <p:txBody>
          <a:bodyPr spcFirstLastPara="1" wrap="square" lIns="79125" tIns="39550" rIns="79125" bIns="39550" anchor="ctr" anchorCtr="0">
            <a:noAutofit/>
          </a:bodyPr>
          <a:lstStyle/>
          <a:p>
            <a:pPr marL="0" marR="0" lvl="0" indent="0" algn="ctr" rtl="0">
              <a:spcBef>
                <a:spcPts val="0"/>
              </a:spcBef>
              <a:spcAft>
                <a:spcPts val="0"/>
              </a:spcAft>
              <a:buClr>
                <a:schemeClr val="dk1"/>
              </a:buClr>
              <a:buSzPts val="1600"/>
              <a:buFont typeface="Calibri"/>
              <a:buNone/>
            </a:pPr>
            <a:endParaRPr sz="1600" b="0" i="0" u="none" strike="noStrike" cap="none">
              <a:solidFill>
                <a:schemeClr val="lt1"/>
              </a:solidFill>
              <a:latin typeface="Calibri"/>
              <a:ea typeface="Calibri"/>
              <a:cs typeface="Calibri"/>
              <a:sym typeface="Calibri"/>
            </a:endParaRPr>
          </a:p>
        </p:txBody>
      </p:sp>
      <p:sp>
        <p:nvSpPr>
          <p:cNvPr id="135" name="Google Shape;135;p46"/>
          <p:cNvSpPr/>
          <p:nvPr/>
        </p:nvSpPr>
        <p:spPr>
          <a:xfrm>
            <a:off x="8198559" y="2201300"/>
            <a:ext cx="169500" cy="137700"/>
          </a:xfrm>
          <a:prstGeom prst="rect">
            <a:avLst/>
          </a:prstGeom>
          <a:solidFill>
            <a:srgbClr val="D0CECE"/>
          </a:solidFill>
          <a:ln>
            <a:noFill/>
          </a:ln>
        </p:spPr>
        <p:txBody>
          <a:bodyPr spcFirstLastPara="1" wrap="square" lIns="79125" tIns="39550" rIns="79125" bIns="39550" anchor="ctr" anchorCtr="0">
            <a:noAutofit/>
          </a:bodyPr>
          <a:lstStyle/>
          <a:p>
            <a:pPr marL="0" marR="0" lvl="0" indent="0" algn="ctr" rtl="0">
              <a:spcBef>
                <a:spcPts val="0"/>
              </a:spcBef>
              <a:spcAft>
                <a:spcPts val="0"/>
              </a:spcAft>
              <a:buClr>
                <a:schemeClr val="dk1"/>
              </a:buClr>
              <a:buSzPts val="1600"/>
              <a:buFont typeface="Calibri"/>
              <a:buNone/>
            </a:pPr>
            <a:endParaRPr sz="1600" b="0" i="0" u="none" strike="noStrike" cap="none">
              <a:solidFill>
                <a:schemeClr val="lt1"/>
              </a:solidFill>
              <a:latin typeface="Calibri"/>
              <a:ea typeface="Calibri"/>
              <a:cs typeface="Calibri"/>
              <a:sym typeface="Calibri"/>
            </a:endParaRPr>
          </a:p>
        </p:txBody>
      </p:sp>
      <p:sp>
        <p:nvSpPr>
          <p:cNvPr id="136" name="Google Shape;136;p46"/>
          <p:cNvSpPr/>
          <p:nvPr/>
        </p:nvSpPr>
        <p:spPr>
          <a:xfrm>
            <a:off x="8435595" y="2201300"/>
            <a:ext cx="169500" cy="137700"/>
          </a:xfrm>
          <a:prstGeom prst="rect">
            <a:avLst/>
          </a:prstGeom>
          <a:solidFill>
            <a:srgbClr val="D0CECE"/>
          </a:solidFill>
          <a:ln>
            <a:noFill/>
          </a:ln>
        </p:spPr>
        <p:txBody>
          <a:bodyPr spcFirstLastPara="1" wrap="square" lIns="79125" tIns="39550" rIns="79125" bIns="39550" anchor="ctr" anchorCtr="0">
            <a:noAutofit/>
          </a:bodyPr>
          <a:lstStyle/>
          <a:p>
            <a:pPr marL="0" marR="0" lvl="0" indent="0" algn="ctr" rtl="0">
              <a:spcBef>
                <a:spcPts val="0"/>
              </a:spcBef>
              <a:spcAft>
                <a:spcPts val="0"/>
              </a:spcAft>
              <a:buClr>
                <a:schemeClr val="dk1"/>
              </a:buClr>
              <a:buSzPts val="1600"/>
              <a:buFont typeface="Calibri"/>
              <a:buNone/>
            </a:pPr>
            <a:endParaRPr sz="1600" b="0" i="0" u="none" strike="noStrike" cap="none">
              <a:solidFill>
                <a:schemeClr val="lt1"/>
              </a:solidFill>
              <a:latin typeface="Calibri"/>
              <a:ea typeface="Calibri"/>
              <a:cs typeface="Calibri"/>
              <a:sym typeface="Calibri"/>
            </a:endParaRPr>
          </a:p>
        </p:txBody>
      </p:sp>
      <p:sp>
        <p:nvSpPr>
          <p:cNvPr id="137" name="Google Shape;137;p46"/>
          <p:cNvSpPr/>
          <p:nvPr/>
        </p:nvSpPr>
        <p:spPr>
          <a:xfrm>
            <a:off x="8666694" y="2201300"/>
            <a:ext cx="169500" cy="137700"/>
          </a:xfrm>
          <a:prstGeom prst="rect">
            <a:avLst/>
          </a:prstGeom>
          <a:solidFill>
            <a:srgbClr val="D0CECE"/>
          </a:solidFill>
          <a:ln>
            <a:noFill/>
          </a:ln>
        </p:spPr>
        <p:txBody>
          <a:bodyPr spcFirstLastPara="1" wrap="square" lIns="79125" tIns="39550" rIns="79125" bIns="39550" anchor="ctr" anchorCtr="0">
            <a:noAutofit/>
          </a:bodyPr>
          <a:lstStyle/>
          <a:p>
            <a:pPr marL="0" marR="0" lvl="0" indent="0" algn="ctr" rtl="0">
              <a:spcBef>
                <a:spcPts val="0"/>
              </a:spcBef>
              <a:spcAft>
                <a:spcPts val="0"/>
              </a:spcAft>
              <a:buClr>
                <a:schemeClr val="dk1"/>
              </a:buClr>
              <a:buSzPts val="1600"/>
              <a:buFont typeface="Calibri"/>
              <a:buNone/>
            </a:pPr>
            <a:endParaRPr sz="1600" b="0" i="0" u="none" strike="noStrike" cap="none">
              <a:solidFill>
                <a:schemeClr val="lt1"/>
              </a:solidFill>
              <a:latin typeface="Calibri"/>
              <a:ea typeface="Calibri"/>
              <a:cs typeface="Calibri"/>
              <a:sym typeface="Calibri"/>
            </a:endParaRPr>
          </a:p>
        </p:txBody>
      </p:sp>
      <p:sp>
        <p:nvSpPr>
          <p:cNvPr id="138" name="Google Shape;138;p46"/>
          <p:cNvSpPr/>
          <p:nvPr/>
        </p:nvSpPr>
        <p:spPr>
          <a:xfrm>
            <a:off x="7013384" y="2924832"/>
            <a:ext cx="169500" cy="137700"/>
          </a:xfrm>
          <a:prstGeom prst="rect">
            <a:avLst/>
          </a:prstGeom>
          <a:solidFill>
            <a:srgbClr val="CCCCCC"/>
          </a:solidFill>
          <a:ln>
            <a:noFill/>
          </a:ln>
        </p:spPr>
        <p:txBody>
          <a:bodyPr spcFirstLastPara="1" wrap="square" lIns="79125" tIns="39550" rIns="79125" bIns="39550" anchor="ctr" anchorCtr="0">
            <a:noAutofit/>
          </a:bodyPr>
          <a:lstStyle/>
          <a:p>
            <a:pPr marL="0" marR="0" lvl="0" indent="0" algn="ctr" rtl="0">
              <a:spcBef>
                <a:spcPts val="0"/>
              </a:spcBef>
              <a:spcAft>
                <a:spcPts val="0"/>
              </a:spcAft>
              <a:buClr>
                <a:schemeClr val="dk1"/>
              </a:buClr>
              <a:buSzPts val="1600"/>
              <a:buFont typeface="Calibri"/>
              <a:buNone/>
            </a:pPr>
            <a:endParaRPr sz="1600" b="0" i="0" u="none" strike="noStrike" cap="none">
              <a:solidFill>
                <a:schemeClr val="lt1"/>
              </a:solidFill>
              <a:latin typeface="Calibri"/>
              <a:ea typeface="Calibri"/>
              <a:cs typeface="Calibri"/>
              <a:sym typeface="Calibri"/>
            </a:endParaRPr>
          </a:p>
        </p:txBody>
      </p:sp>
      <p:sp>
        <p:nvSpPr>
          <p:cNvPr id="139" name="Google Shape;139;p46"/>
          <p:cNvSpPr/>
          <p:nvPr/>
        </p:nvSpPr>
        <p:spPr>
          <a:xfrm>
            <a:off x="7250419" y="2927381"/>
            <a:ext cx="169500" cy="137700"/>
          </a:xfrm>
          <a:prstGeom prst="rect">
            <a:avLst/>
          </a:prstGeom>
          <a:solidFill>
            <a:srgbClr val="D0CECE"/>
          </a:solidFill>
          <a:ln>
            <a:noFill/>
          </a:ln>
        </p:spPr>
        <p:txBody>
          <a:bodyPr spcFirstLastPara="1" wrap="square" lIns="79125" tIns="39550" rIns="79125" bIns="39550" anchor="ctr" anchorCtr="0">
            <a:noAutofit/>
          </a:bodyPr>
          <a:lstStyle/>
          <a:p>
            <a:pPr marL="0" marR="0" lvl="0" indent="0" algn="ctr" rtl="0">
              <a:spcBef>
                <a:spcPts val="0"/>
              </a:spcBef>
              <a:spcAft>
                <a:spcPts val="0"/>
              </a:spcAft>
              <a:buClr>
                <a:schemeClr val="dk1"/>
              </a:buClr>
              <a:buSzPts val="1600"/>
              <a:buFont typeface="Calibri"/>
              <a:buNone/>
            </a:pPr>
            <a:endParaRPr sz="1600" b="0" i="0" u="none" strike="noStrike" cap="none">
              <a:solidFill>
                <a:schemeClr val="lt1"/>
              </a:solidFill>
              <a:latin typeface="Calibri"/>
              <a:ea typeface="Calibri"/>
              <a:cs typeface="Calibri"/>
              <a:sym typeface="Calibri"/>
            </a:endParaRPr>
          </a:p>
        </p:txBody>
      </p:sp>
      <p:sp>
        <p:nvSpPr>
          <p:cNvPr id="140" name="Google Shape;140;p46"/>
          <p:cNvSpPr/>
          <p:nvPr/>
        </p:nvSpPr>
        <p:spPr>
          <a:xfrm>
            <a:off x="7487455" y="2924608"/>
            <a:ext cx="169500" cy="137700"/>
          </a:xfrm>
          <a:prstGeom prst="rect">
            <a:avLst/>
          </a:prstGeom>
          <a:solidFill>
            <a:srgbClr val="D0CECE"/>
          </a:solidFill>
          <a:ln>
            <a:noFill/>
          </a:ln>
        </p:spPr>
        <p:txBody>
          <a:bodyPr spcFirstLastPara="1" wrap="square" lIns="79125" tIns="39550" rIns="79125" bIns="39550" anchor="ctr" anchorCtr="0">
            <a:noAutofit/>
          </a:bodyPr>
          <a:lstStyle/>
          <a:p>
            <a:pPr marL="0" marR="0" lvl="0" indent="0" algn="ctr" rtl="0">
              <a:spcBef>
                <a:spcPts val="0"/>
              </a:spcBef>
              <a:spcAft>
                <a:spcPts val="0"/>
              </a:spcAft>
              <a:buClr>
                <a:schemeClr val="dk1"/>
              </a:buClr>
              <a:buSzPts val="1600"/>
              <a:buFont typeface="Calibri"/>
              <a:buNone/>
            </a:pPr>
            <a:endParaRPr sz="1600" b="0" i="0" u="none" strike="noStrike" cap="none">
              <a:solidFill>
                <a:schemeClr val="lt1"/>
              </a:solidFill>
              <a:latin typeface="Calibri"/>
              <a:ea typeface="Calibri"/>
              <a:cs typeface="Calibri"/>
              <a:sym typeface="Calibri"/>
            </a:endParaRPr>
          </a:p>
        </p:txBody>
      </p:sp>
      <p:sp>
        <p:nvSpPr>
          <p:cNvPr id="141" name="Google Shape;141;p46"/>
          <p:cNvSpPr/>
          <p:nvPr/>
        </p:nvSpPr>
        <p:spPr>
          <a:xfrm>
            <a:off x="7728942" y="2924607"/>
            <a:ext cx="169500" cy="137700"/>
          </a:xfrm>
          <a:prstGeom prst="rect">
            <a:avLst/>
          </a:prstGeom>
          <a:solidFill>
            <a:srgbClr val="D0CECE"/>
          </a:solidFill>
          <a:ln>
            <a:noFill/>
          </a:ln>
        </p:spPr>
        <p:txBody>
          <a:bodyPr spcFirstLastPara="1" wrap="square" lIns="79125" tIns="39550" rIns="79125" bIns="39550" anchor="ctr" anchorCtr="0">
            <a:noAutofit/>
          </a:bodyPr>
          <a:lstStyle/>
          <a:p>
            <a:pPr marL="0" marR="0" lvl="0" indent="0" algn="ctr" rtl="0">
              <a:spcBef>
                <a:spcPts val="0"/>
              </a:spcBef>
              <a:spcAft>
                <a:spcPts val="0"/>
              </a:spcAft>
              <a:buClr>
                <a:schemeClr val="dk1"/>
              </a:buClr>
              <a:buSzPts val="1600"/>
              <a:buFont typeface="Calibri"/>
              <a:buNone/>
            </a:pPr>
            <a:endParaRPr sz="1600" b="0" i="0" u="none" strike="noStrike" cap="none">
              <a:solidFill>
                <a:schemeClr val="lt1"/>
              </a:solidFill>
              <a:latin typeface="Calibri"/>
              <a:ea typeface="Calibri"/>
              <a:cs typeface="Calibri"/>
              <a:sym typeface="Calibri"/>
            </a:endParaRPr>
          </a:p>
        </p:txBody>
      </p:sp>
      <p:sp>
        <p:nvSpPr>
          <p:cNvPr id="142" name="Google Shape;142;p46"/>
          <p:cNvSpPr/>
          <p:nvPr/>
        </p:nvSpPr>
        <p:spPr>
          <a:xfrm>
            <a:off x="7964487" y="2924606"/>
            <a:ext cx="169500" cy="137700"/>
          </a:xfrm>
          <a:prstGeom prst="rect">
            <a:avLst/>
          </a:prstGeom>
          <a:solidFill>
            <a:srgbClr val="D0CECE"/>
          </a:solidFill>
          <a:ln>
            <a:noFill/>
          </a:ln>
        </p:spPr>
        <p:txBody>
          <a:bodyPr spcFirstLastPara="1" wrap="square" lIns="79125" tIns="39550" rIns="79125" bIns="39550" anchor="ctr" anchorCtr="0">
            <a:noAutofit/>
          </a:bodyPr>
          <a:lstStyle/>
          <a:p>
            <a:pPr marL="0" marR="0" lvl="0" indent="0" algn="ctr" rtl="0">
              <a:spcBef>
                <a:spcPts val="0"/>
              </a:spcBef>
              <a:spcAft>
                <a:spcPts val="0"/>
              </a:spcAft>
              <a:buClr>
                <a:schemeClr val="dk1"/>
              </a:buClr>
              <a:buSzPts val="1600"/>
              <a:buFont typeface="Calibri"/>
              <a:buNone/>
            </a:pPr>
            <a:endParaRPr sz="1600" b="0" i="0" u="none" strike="noStrike" cap="none">
              <a:solidFill>
                <a:schemeClr val="lt1"/>
              </a:solidFill>
              <a:latin typeface="Calibri"/>
              <a:ea typeface="Calibri"/>
              <a:cs typeface="Calibri"/>
              <a:sym typeface="Calibri"/>
            </a:endParaRPr>
          </a:p>
        </p:txBody>
      </p:sp>
      <p:sp>
        <p:nvSpPr>
          <p:cNvPr id="143" name="Google Shape;143;p46"/>
          <p:cNvSpPr/>
          <p:nvPr/>
        </p:nvSpPr>
        <p:spPr>
          <a:xfrm>
            <a:off x="8198559" y="2924606"/>
            <a:ext cx="169500" cy="137700"/>
          </a:xfrm>
          <a:prstGeom prst="rect">
            <a:avLst/>
          </a:prstGeom>
          <a:solidFill>
            <a:srgbClr val="CCCCCC"/>
          </a:solidFill>
          <a:ln>
            <a:noFill/>
          </a:ln>
        </p:spPr>
        <p:txBody>
          <a:bodyPr spcFirstLastPara="1" wrap="square" lIns="79125" tIns="39550" rIns="79125" bIns="39550" anchor="ctr" anchorCtr="0">
            <a:noAutofit/>
          </a:bodyPr>
          <a:lstStyle/>
          <a:p>
            <a:pPr marL="0" marR="0" lvl="0" indent="0" algn="ctr" rtl="0">
              <a:spcBef>
                <a:spcPts val="0"/>
              </a:spcBef>
              <a:spcAft>
                <a:spcPts val="0"/>
              </a:spcAft>
              <a:buClr>
                <a:schemeClr val="dk1"/>
              </a:buClr>
              <a:buSzPts val="1600"/>
              <a:buFont typeface="Calibri"/>
              <a:buNone/>
            </a:pPr>
            <a:endParaRPr sz="1600" b="0" i="0" u="none" strike="noStrike" cap="none">
              <a:solidFill>
                <a:schemeClr val="lt1"/>
              </a:solidFill>
              <a:latin typeface="Calibri"/>
              <a:ea typeface="Calibri"/>
              <a:cs typeface="Calibri"/>
              <a:sym typeface="Calibri"/>
            </a:endParaRPr>
          </a:p>
        </p:txBody>
      </p:sp>
      <p:sp>
        <p:nvSpPr>
          <p:cNvPr id="144" name="Google Shape;144;p46"/>
          <p:cNvSpPr/>
          <p:nvPr/>
        </p:nvSpPr>
        <p:spPr>
          <a:xfrm>
            <a:off x="8435595" y="2924606"/>
            <a:ext cx="169500" cy="137700"/>
          </a:xfrm>
          <a:prstGeom prst="rect">
            <a:avLst/>
          </a:prstGeom>
          <a:solidFill>
            <a:srgbClr val="D0CECE"/>
          </a:solidFill>
          <a:ln>
            <a:noFill/>
          </a:ln>
        </p:spPr>
        <p:txBody>
          <a:bodyPr spcFirstLastPara="1" wrap="square" lIns="79125" tIns="39550" rIns="79125" bIns="39550" anchor="ctr" anchorCtr="0">
            <a:noAutofit/>
          </a:bodyPr>
          <a:lstStyle/>
          <a:p>
            <a:pPr marL="0" marR="0" lvl="0" indent="0" algn="ctr" rtl="0">
              <a:spcBef>
                <a:spcPts val="0"/>
              </a:spcBef>
              <a:spcAft>
                <a:spcPts val="0"/>
              </a:spcAft>
              <a:buClr>
                <a:schemeClr val="dk1"/>
              </a:buClr>
              <a:buSzPts val="1600"/>
              <a:buFont typeface="Calibri"/>
              <a:buNone/>
            </a:pPr>
            <a:endParaRPr sz="1600" b="0" i="0" u="none" strike="noStrike" cap="none">
              <a:solidFill>
                <a:schemeClr val="lt1"/>
              </a:solidFill>
              <a:latin typeface="Calibri"/>
              <a:ea typeface="Calibri"/>
              <a:cs typeface="Calibri"/>
              <a:sym typeface="Calibri"/>
            </a:endParaRPr>
          </a:p>
        </p:txBody>
      </p:sp>
      <p:sp>
        <p:nvSpPr>
          <p:cNvPr id="145" name="Google Shape;145;p46"/>
          <p:cNvSpPr/>
          <p:nvPr/>
        </p:nvSpPr>
        <p:spPr>
          <a:xfrm>
            <a:off x="8666694" y="2924606"/>
            <a:ext cx="169500" cy="137700"/>
          </a:xfrm>
          <a:prstGeom prst="rect">
            <a:avLst/>
          </a:prstGeom>
          <a:solidFill>
            <a:srgbClr val="CCCCCC"/>
          </a:solidFill>
          <a:ln>
            <a:noFill/>
          </a:ln>
        </p:spPr>
        <p:txBody>
          <a:bodyPr spcFirstLastPara="1" wrap="square" lIns="79125" tIns="39550" rIns="79125" bIns="39550" anchor="ctr" anchorCtr="0">
            <a:noAutofit/>
          </a:bodyPr>
          <a:lstStyle/>
          <a:p>
            <a:pPr marL="0" marR="0" lvl="0" indent="0" algn="ctr" rtl="0">
              <a:spcBef>
                <a:spcPts val="0"/>
              </a:spcBef>
              <a:spcAft>
                <a:spcPts val="0"/>
              </a:spcAft>
              <a:buClr>
                <a:schemeClr val="dk1"/>
              </a:buClr>
              <a:buSzPts val="1600"/>
              <a:buFont typeface="Calibri"/>
              <a:buNone/>
            </a:pPr>
            <a:endParaRPr sz="1600" b="0" i="0" u="none" strike="noStrike" cap="none">
              <a:solidFill>
                <a:schemeClr val="lt1"/>
              </a:solidFill>
              <a:latin typeface="Calibri"/>
              <a:ea typeface="Calibri"/>
              <a:cs typeface="Calibri"/>
              <a:sym typeface="Calibri"/>
            </a:endParaRPr>
          </a:p>
        </p:txBody>
      </p:sp>
      <p:sp>
        <p:nvSpPr>
          <p:cNvPr id="146" name="Google Shape;146;p46"/>
          <p:cNvSpPr/>
          <p:nvPr/>
        </p:nvSpPr>
        <p:spPr>
          <a:xfrm>
            <a:off x="7013384" y="3100907"/>
            <a:ext cx="169500" cy="137700"/>
          </a:xfrm>
          <a:prstGeom prst="rect">
            <a:avLst/>
          </a:prstGeom>
          <a:solidFill>
            <a:srgbClr val="D0CECE"/>
          </a:solidFill>
          <a:ln>
            <a:noFill/>
          </a:ln>
        </p:spPr>
        <p:txBody>
          <a:bodyPr spcFirstLastPara="1" wrap="square" lIns="79125" tIns="39550" rIns="79125" bIns="39550" anchor="ctr" anchorCtr="0">
            <a:noAutofit/>
          </a:bodyPr>
          <a:lstStyle/>
          <a:p>
            <a:pPr marL="0" marR="0" lvl="0" indent="0" algn="ctr" rtl="0">
              <a:spcBef>
                <a:spcPts val="0"/>
              </a:spcBef>
              <a:spcAft>
                <a:spcPts val="0"/>
              </a:spcAft>
              <a:buClr>
                <a:schemeClr val="dk1"/>
              </a:buClr>
              <a:buSzPts val="1600"/>
              <a:buFont typeface="Calibri"/>
              <a:buNone/>
            </a:pPr>
            <a:endParaRPr sz="1600" b="0" i="0" u="none" strike="noStrike" cap="none">
              <a:solidFill>
                <a:schemeClr val="lt1"/>
              </a:solidFill>
              <a:latin typeface="Calibri"/>
              <a:ea typeface="Calibri"/>
              <a:cs typeface="Calibri"/>
              <a:sym typeface="Calibri"/>
            </a:endParaRPr>
          </a:p>
        </p:txBody>
      </p:sp>
      <p:sp>
        <p:nvSpPr>
          <p:cNvPr id="147" name="Google Shape;147;p46"/>
          <p:cNvSpPr/>
          <p:nvPr/>
        </p:nvSpPr>
        <p:spPr>
          <a:xfrm>
            <a:off x="7250419" y="3103457"/>
            <a:ext cx="169500" cy="137700"/>
          </a:xfrm>
          <a:prstGeom prst="rect">
            <a:avLst/>
          </a:prstGeom>
          <a:solidFill>
            <a:srgbClr val="D0CECE"/>
          </a:solidFill>
          <a:ln>
            <a:noFill/>
          </a:ln>
        </p:spPr>
        <p:txBody>
          <a:bodyPr spcFirstLastPara="1" wrap="square" lIns="79125" tIns="39550" rIns="79125" bIns="39550" anchor="ctr" anchorCtr="0">
            <a:noAutofit/>
          </a:bodyPr>
          <a:lstStyle/>
          <a:p>
            <a:pPr marL="0" marR="0" lvl="0" indent="0" algn="ctr" rtl="0">
              <a:spcBef>
                <a:spcPts val="0"/>
              </a:spcBef>
              <a:spcAft>
                <a:spcPts val="0"/>
              </a:spcAft>
              <a:buClr>
                <a:schemeClr val="dk1"/>
              </a:buClr>
              <a:buSzPts val="1600"/>
              <a:buFont typeface="Calibri"/>
              <a:buNone/>
            </a:pPr>
            <a:endParaRPr sz="1600" b="0" i="0" u="none" strike="noStrike" cap="none">
              <a:solidFill>
                <a:schemeClr val="lt1"/>
              </a:solidFill>
              <a:latin typeface="Calibri"/>
              <a:ea typeface="Calibri"/>
              <a:cs typeface="Calibri"/>
              <a:sym typeface="Calibri"/>
            </a:endParaRPr>
          </a:p>
        </p:txBody>
      </p:sp>
      <p:sp>
        <p:nvSpPr>
          <p:cNvPr id="148" name="Google Shape;148;p46"/>
          <p:cNvSpPr/>
          <p:nvPr/>
        </p:nvSpPr>
        <p:spPr>
          <a:xfrm>
            <a:off x="7487455" y="3100683"/>
            <a:ext cx="169500" cy="137700"/>
          </a:xfrm>
          <a:prstGeom prst="rect">
            <a:avLst/>
          </a:prstGeom>
          <a:solidFill>
            <a:srgbClr val="D0CECE"/>
          </a:solidFill>
          <a:ln>
            <a:noFill/>
          </a:ln>
        </p:spPr>
        <p:txBody>
          <a:bodyPr spcFirstLastPara="1" wrap="square" lIns="79125" tIns="39550" rIns="79125" bIns="39550" anchor="ctr" anchorCtr="0">
            <a:noAutofit/>
          </a:bodyPr>
          <a:lstStyle/>
          <a:p>
            <a:pPr marL="0" marR="0" lvl="0" indent="0" algn="ctr" rtl="0">
              <a:spcBef>
                <a:spcPts val="0"/>
              </a:spcBef>
              <a:spcAft>
                <a:spcPts val="0"/>
              </a:spcAft>
              <a:buClr>
                <a:schemeClr val="dk1"/>
              </a:buClr>
              <a:buSzPts val="1600"/>
              <a:buFont typeface="Calibri"/>
              <a:buNone/>
            </a:pPr>
            <a:endParaRPr sz="1600" b="0" i="0" u="none" strike="noStrike" cap="none">
              <a:solidFill>
                <a:schemeClr val="lt1"/>
              </a:solidFill>
              <a:latin typeface="Calibri"/>
              <a:ea typeface="Calibri"/>
              <a:cs typeface="Calibri"/>
              <a:sym typeface="Calibri"/>
            </a:endParaRPr>
          </a:p>
        </p:txBody>
      </p:sp>
      <p:sp>
        <p:nvSpPr>
          <p:cNvPr id="149" name="Google Shape;149;p46"/>
          <p:cNvSpPr/>
          <p:nvPr/>
        </p:nvSpPr>
        <p:spPr>
          <a:xfrm>
            <a:off x="7728942" y="3100682"/>
            <a:ext cx="169500" cy="137700"/>
          </a:xfrm>
          <a:prstGeom prst="rect">
            <a:avLst/>
          </a:prstGeom>
          <a:solidFill>
            <a:srgbClr val="CCCCCC"/>
          </a:solidFill>
          <a:ln>
            <a:noFill/>
          </a:ln>
        </p:spPr>
        <p:txBody>
          <a:bodyPr spcFirstLastPara="1" wrap="square" lIns="79125" tIns="39550" rIns="79125" bIns="39550" anchor="ctr" anchorCtr="0">
            <a:noAutofit/>
          </a:bodyPr>
          <a:lstStyle/>
          <a:p>
            <a:pPr marL="0" marR="0" lvl="0" indent="0" algn="ctr" rtl="0">
              <a:spcBef>
                <a:spcPts val="0"/>
              </a:spcBef>
              <a:spcAft>
                <a:spcPts val="0"/>
              </a:spcAft>
              <a:buClr>
                <a:schemeClr val="dk1"/>
              </a:buClr>
              <a:buSzPts val="1600"/>
              <a:buFont typeface="Calibri"/>
              <a:buNone/>
            </a:pPr>
            <a:endParaRPr sz="1600" b="0" i="0" u="none" strike="noStrike" cap="none">
              <a:solidFill>
                <a:schemeClr val="lt1"/>
              </a:solidFill>
              <a:latin typeface="Calibri"/>
              <a:ea typeface="Calibri"/>
              <a:cs typeface="Calibri"/>
              <a:sym typeface="Calibri"/>
            </a:endParaRPr>
          </a:p>
        </p:txBody>
      </p:sp>
      <p:sp>
        <p:nvSpPr>
          <p:cNvPr id="150" name="Google Shape;150;p46"/>
          <p:cNvSpPr/>
          <p:nvPr/>
        </p:nvSpPr>
        <p:spPr>
          <a:xfrm>
            <a:off x="7964487" y="3100682"/>
            <a:ext cx="169500" cy="137700"/>
          </a:xfrm>
          <a:prstGeom prst="rect">
            <a:avLst/>
          </a:prstGeom>
          <a:solidFill>
            <a:srgbClr val="D0CECE"/>
          </a:solidFill>
          <a:ln>
            <a:noFill/>
          </a:ln>
        </p:spPr>
        <p:txBody>
          <a:bodyPr spcFirstLastPara="1" wrap="square" lIns="79125" tIns="39550" rIns="79125" bIns="39550" anchor="ctr" anchorCtr="0">
            <a:noAutofit/>
          </a:bodyPr>
          <a:lstStyle/>
          <a:p>
            <a:pPr marL="0" marR="0" lvl="0" indent="0" algn="ctr" rtl="0">
              <a:spcBef>
                <a:spcPts val="0"/>
              </a:spcBef>
              <a:spcAft>
                <a:spcPts val="0"/>
              </a:spcAft>
              <a:buClr>
                <a:schemeClr val="dk1"/>
              </a:buClr>
              <a:buSzPts val="1600"/>
              <a:buFont typeface="Calibri"/>
              <a:buNone/>
            </a:pPr>
            <a:endParaRPr sz="1600" b="0" i="0" u="none" strike="noStrike" cap="none">
              <a:solidFill>
                <a:schemeClr val="lt1"/>
              </a:solidFill>
              <a:latin typeface="Calibri"/>
              <a:ea typeface="Calibri"/>
              <a:cs typeface="Calibri"/>
              <a:sym typeface="Calibri"/>
            </a:endParaRPr>
          </a:p>
        </p:txBody>
      </p:sp>
      <p:sp>
        <p:nvSpPr>
          <p:cNvPr id="151" name="Google Shape;151;p46"/>
          <p:cNvSpPr/>
          <p:nvPr/>
        </p:nvSpPr>
        <p:spPr>
          <a:xfrm>
            <a:off x="8198559" y="3100682"/>
            <a:ext cx="169500" cy="137700"/>
          </a:xfrm>
          <a:prstGeom prst="rect">
            <a:avLst/>
          </a:prstGeom>
          <a:solidFill>
            <a:srgbClr val="D0CECE"/>
          </a:solidFill>
          <a:ln>
            <a:noFill/>
          </a:ln>
        </p:spPr>
        <p:txBody>
          <a:bodyPr spcFirstLastPara="1" wrap="square" lIns="79125" tIns="39550" rIns="79125" bIns="39550" anchor="ctr" anchorCtr="0">
            <a:noAutofit/>
          </a:bodyPr>
          <a:lstStyle/>
          <a:p>
            <a:pPr marL="0" marR="0" lvl="0" indent="0" algn="ctr" rtl="0">
              <a:spcBef>
                <a:spcPts val="0"/>
              </a:spcBef>
              <a:spcAft>
                <a:spcPts val="0"/>
              </a:spcAft>
              <a:buClr>
                <a:schemeClr val="dk1"/>
              </a:buClr>
              <a:buSzPts val="1600"/>
              <a:buFont typeface="Calibri"/>
              <a:buNone/>
            </a:pPr>
            <a:endParaRPr sz="1600" b="0" i="0" u="none" strike="noStrike" cap="none">
              <a:solidFill>
                <a:schemeClr val="lt1"/>
              </a:solidFill>
              <a:latin typeface="Calibri"/>
              <a:ea typeface="Calibri"/>
              <a:cs typeface="Calibri"/>
              <a:sym typeface="Calibri"/>
            </a:endParaRPr>
          </a:p>
        </p:txBody>
      </p:sp>
      <p:sp>
        <p:nvSpPr>
          <p:cNvPr id="152" name="Google Shape;152;p46"/>
          <p:cNvSpPr/>
          <p:nvPr/>
        </p:nvSpPr>
        <p:spPr>
          <a:xfrm>
            <a:off x="8435595" y="3100682"/>
            <a:ext cx="169500" cy="137700"/>
          </a:xfrm>
          <a:prstGeom prst="rect">
            <a:avLst/>
          </a:prstGeom>
          <a:solidFill>
            <a:srgbClr val="CCCCCC"/>
          </a:solidFill>
          <a:ln>
            <a:noFill/>
          </a:ln>
        </p:spPr>
        <p:txBody>
          <a:bodyPr spcFirstLastPara="1" wrap="square" lIns="79125" tIns="39550" rIns="79125" bIns="39550" anchor="ctr" anchorCtr="0">
            <a:noAutofit/>
          </a:bodyPr>
          <a:lstStyle/>
          <a:p>
            <a:pPr marL="0" marR="0" lvl="0" indent="0" algn="ctr" rtl="0">
              <a:spcBef>
                <a:spcPts val="0"/>
              </a:spcBef>
              <a:spcAft>
                <a:spcPts val="0"/>
              </a:spcAft>
              <a:buClr>
                <a:schemeClr val="dk1"/>
              </a:buClr>
              <a:buSzPts val="1600"/>
              <a:buFont typeface="Calibri"/>
              <a:buNone/>
            </a:pPr>
            <a:endParaRPr sz="1600" b="0" i="0" u="none" strike="noStrike" cap="none">
              <a:solidFill>
                <a:schemeClr val="lt1"/>
              </a:solidFill>
              <a:latin typeface="Calibri"/>
              <a:ea typeface="Calibri"/>
              <a:cs typeface="Calibri"/>
              <a:sym typeface="Calibri"/>
            </a:endParaRPr>
          </a:p>
        </p:txBody>
      </p:sp>
      <p:sp>
        <p:nvSpPr>
          <p:cNvPr id="153" name="Google Shape;153;p46"/>
          <p:cNvSpPr/>
          <p:nvPr/>
        </p:nvSpPr>
        <p:spPr>
          <a:xfrm>
            <a:off x="8666694" y="3100682"/>
            <a:ext cx="169500" cy="137700"/>
          </a:xfrm>
          <a:prstGeom prst="rect">
            <a:avLst/>
          </a:prstGeom>
          <a:solidFill>
            <a:srgbClr val="D0CECE"/>
          </a:solidFill>
          <a:ln>
            <a:noFill/>
          </a:ln>
        </p:spPr>
        <p:txBody>
          <a:bodyPr spcFirstLastPara="1" wrap="square" lIns="79125" tIns="39550" rIns="79125" bIns="39550" anchor="ctr" anchorCtr="0">
            <a:noAutofit/>
          </a:bodyPr>
          <a:lstStyle/>
          <a:p>
            <a:pPr marL="0" marR="0" lvl="0" indent="0" algn="ctr" rtl="0">
              <a:spcBef>
                <a:spcPts val="0"/>
              </a:spcBef>
              <a:spcAft>
                <a:spcPts val="0"/>
              </a:spcAft>
              <a:buClr>
                <a:schemeClr val="dk1"/>
              </a:buClr>
              <a:buSzPts val="1600"/>
              <a:buFont typeface="Calibri"/>
              <a:buNone/>
            </a:pPr>
            <a:endParaRPr sz="1600" b="0" i="0" u="none" strike="noStrike" cap="none">
              <a:solidFill>
                <a:schemeClr val="lt1"/>
              </a:solidFill>
              <a:latin typeface="Calibri"/>
              <a:ea typeface="Calibri"/>
              <a:cs typeface="Calibri"/>
              <a:sym typeface="Calibri"/>
            </a:endParaRPr>
          </a:p>
        </p:txBody>
      </p:sp>
      <p:sp>
        <p:nvSpPr>
          <p:cNvPr id="154" name="Google Shape;154;p46"/>
          <p:cNvSpPr/>
          <p:nvPr/>
        </p:nvSpPr>
        <p:spPr>
          <a:xfrm>
            <a:off x="7013384" y="3823327"/>
            <a:ext cx="169500" cy="137700"/>
          </a:xfrm>
          <a:prstGeom prst="rect">
            <a:avLst/>
          </a:prstGeom>
          <a:solidFill>
            <a:srgbClr val="CCCCCC"/>
          </a:solidFill>
          <a:ln>
            <a:noFill/>
          </a:ln>
        </p:spPr>
        <p:txBody>
          <a:bodyPr spcFirstLastPara="1" wrap="square" lIns="79125" tIns="39550" rIns="79125" bIns="39550" anchor="ctr" anchorCtr="0">
            <a:noAutofit/>
          </a:bodyPr>
          <a:lstStyle/>
          <a:p>
            <a:pPr marL="0" marR="0" lvl="0" indent="0" algn="ctr" rtl="0">
              <a:spcBef>
                <a:spcPts val="0"/>
              </a:spcBef>
              <a:spcAft>
                <a:spcPts val="0"/>
              </a:spcAft>
              <a:buClr>
                <a:schemeClr val="dk1"/>
              </a:buClr>
              <a:buSzPts val="1600"/>
              <a:buFont typeface="Calibri"/>
              <a:buNone/>
            </a:pPr>
            <a:endParaRPr sz="1600" b="0" i="0" u="none" strike="noStrike" cap="none">
              <a:solidFill>
                <a:schemeClr val="lt1"/>
              </a:solidFill>
              <a:latin typeface="Calibri"/>
              <a:ea typeface="Calibri"/>
              <a:cs typeface="Calibri"/>
              <a:sym typeface="Calibri"/>
            </a:endParaRPr>
          </a:p>
        </p:txBody>
      </p:sp>
      <p:sp>
        <p:nvSpPr>
          <p:cNvPr id="155" name="Google Shape;155;p46"/>
          <p:cNvSpPr/>
          <p:nvPr/>
        </p:nvSpPr>
        <p:spPr>
          <a:xfrm>
            <a:off x="7250419" y="3825877"/>
            <a:ext cx="169500" cy="137700"/>
          </a:xfrm>
          <a:prstGeom prst="rect">
            <a:avLst/>
          </a:prstGeom>
          <a:solidFill>
            <a:srgbClr val="D0CECE"/>
          </a:solidFill>
          <a:ln>
            <a:noFill/>
          </a:ln>
        </p:spPr>
        <p:txBody>
          <a:bodyPr spcFirstLastPara="1" wrap="square" lIns="79125" tIns="39550" rIns="79125" bIns="39550" anchor="ctr" anchorCtr="0">
            <a:noAutofit/>
          </a:bodyPr>
          <a:lstStyle/>
          <a:p>
            <a:pPr marL="0" marR="0" lvl="0" indent="0" algn="ctr" rtl="0">
              <a:spcBef>
                <a:spcPts val="0"/>
              </a:spcBef>
              <a:spcAft>
                <a:spcPts val="0"/>
              </a:spcAft>
              <a:buClr>
                <a:schemeClr val="dk1"/>
              </a:buClr>
              <a:buSzPts val="1600"/>
              <a:buFont typeface="Calibri"/>
              <a:buNone/>
            </a:pPr>
            <a:endParaRPr sz="1600" b="0" i="0" u="none" strike="noStrike" cap="none">
              <a:solidFill>
                <a:schemeClr val="lt1"/>
              </a:solidFill>
              <a:latin typeface="Calibri"/>
              <a:ea typeface="Calibri"/>
              <a:cs typeface="Calibri"/>
              <a:sym typeface="Calibri"/>
            </a:endParaRPr>
          </a:p>
        </p:txBody>
      </p:sp>
      <p:sp>
        <p:nvSpPr>
          <p:cNvPr id="156" name="Google Shape;156;p46"/>
          <p:cNvSpPr/>
          <p:nvPr/>
        </p:nvSpPr>
        <p:spPr>
          <a:xfrm>
            <a:off x="7487455" y="3823103"/>
            <a:ext cx="169500" cy="137700"/>
          </a:xfrm>
          <a:prstGeom prst="rect">
            <a:avLst/>
          </a:prstGeom>
          <a:solidFill>
            <a:srgbClr val="D0CECE"/>
          </a:solidFill>
          <a:ln>
            <a:noFill/>
          </a:ln>
        </p:spPr>
        <p:txBody>
          <a:bodyPr spcFirstLastPara="1" wrap="square" lIns="79125" tIns="39550" rIns="79125" bIns="39550" anchor="ctr" anchorCtr="0">
            <a:noAutofit/>
          </a:bodyPr>
          <a:lstStyle/>
          <a:p>
            <a:pPr marL="0" marR="0" lvl="0" indent="0" algn="ctr" rtl="0">
              <a:spcBef>
                <a:spcPts val="0"/>
              </a:spcBef>
              <a:spcAft>
                <a:spcPts val="0"/>
              </a:spcAft>
              <a:buClr>
                <a:schemeClr val="dk1"/>
              </a:buClr>
              <a:buSzPts val="1600"/>
              <a:buFont typeface="Calibri"/>
              <a:buNone/>
            </a:pPr>
            <a:endParaRPr sz="1600" b="0" i="0" u="none" strike="noStrike" cap="none">
              <a:solidFill>
                <a:schemeClr val="lt1"/>
              </a:solidFill>
              <a:latin typeface="Calibri"/>
              <a:ea typeface="Calibri"/>
              <a:cs typeface="Calibri"/>
              <a:sym typeface="Calibri"/>
            </a:endParaRPr>
          </a:p>
        </p:txBody>
      </p:sp>
      <p:sp>
        <p:nvSpPr>
          <p:cNvPr id="157" name="Google Shape;157;p46"/>
          <p:cNvSpPr/>
          <p:nvPr/>
        </p:nvSpPr>
        <p:spPr>
          <a:xfrm>
            <a:off x="7728942" y="3823102"/>
            <a:ext cx="169500" cy="137700"/>
          </a:xfrm>
          <a:prstGeom prst="rect">
            <a:avLst/>
          </a:prstGeom>
          <a:solidFill>
            <a:srgbClr val="D0CECE"/>
          </a:solidFill>
          <a:ln>
            <a:noFill/>
          </a:ln>
        </p:spPr>
        <p:txBody>
          <a:bodyPr spcFirstLastPara="1" wrap="square" lIns="79125" tIns="39550" rIns="79125" bIns="39550" anchor="ctr" anchorCtr="0">
            <a:noAutofit/>
          </a:bodyPr>
          <a:lstStyle/>
          <a:p>
            <a:pPr marL="0" marR="0" lvl="0" indent="0" algn="ctr" rtl="0">
              <a:spcBef>
                <a:spcPts val="0"/>
              </a:spcBef>
              <a:spcAft>
                <a:spcPts val="0"/>
              </a:spcAft>
              <a:buClr>
                <a:schemeClr val="dk1"/>
              </a:buClr>
              <a:buSzPts val="1600"/>
              <a:buFont typeface="Calibri"/>
              <a:buNone/>
            </a:pPr>
            <a:endParaRPr sz="1600" b="0" i="0" u="none" strike="noStrike" cap="none">
              <a:solidFill>
                <a:schemeClr val="lt1"/>
              </a:solidFill>
              <a:latin typeface="Calibri"/>
              <a:ea typeface="Calibri"/>
              <a:cs typeface="Calibri"/>
              <a:sym typeface="Calibri"/>
            </a:endParaRPr>
          </a:p>
        </p:txBody>
      </p:sp>
      <p:sp>
        <p:nvSpPr>
          <p:cNvPr id="158" name="Google Shape;158;p46"/>
          <p:cNvSpPr/>
          <p:nvPr/>
        </p:nvSpPr>
        <p:spPr>
          <a:xfrm>
            <a:off x="7964487" y="3823102"/>
            <a:ext cx="169500" cy="137700"/>
          </a:xfrm>
          <a:prstGeom prst="rect">
            <a:avLst/>
          </a:prstGeom>
          <a:solidFill>
            <a:srgbClr val="CCCCCC"/>
          </a:solidFill>
          <a:ln>
            <a:noFill/>
          </a:ln>
        </p:spPr>
        <p:txBody>
          <a:bodyPr spcFirstLastPara="1" wrap="square" lIns="79125" tIns="39550" rIns="79125" bIns="39550" anchor="ctr" anchorCtr="0">
            <a:noAutofit/>
          </a:bodyPr>
          <a:lstStyle/>
          <a:p>
            <a:pPr marL="0" marR="0" lvl="0" indent="0" algn="ctr" rtl="0">
              <a:spcBef>
                <a:spcPts val="0"/>
              </a:spcBef>
              <a:spcAft>
                <a:spcPts val="0"/>
              </a:spcAft>
              <a:buClr>
                <a:schemeClr val="dk1"/>
              </a:buClr>
              <a:buSzPts val="1600"/>
              <a:buFont typeface="Calibri"/>
              <a:buNone/>
            </a:pPr>
            <a:endParaRPr sz="1600" b="0" i="0" u="none" strike="noStrike" cap="none">
              <a:solidFill>
                <a:schemeClr val="lt1"/>
              </a:solidFill>
              <a:latin typeface="Calibri"/>
              <a:ea typeface="Calibri"/>
              <a:cs typeface="Calibri"/>
              <a:sym typeface="Calibri"/>
            </a:endParaRPr>
          </a:p>
        </p:txBody>
      </p:sp>
      <p:sp>
        <p:nvSpPr>
          <p:cNvPr id="159" name="Google Shape;159;p46"/>
          <p:cNvSpPr/>
          <p:nvPr/>
        </p:nvSpPr>
        <p:spPr>
          <a:xfrm>
            <a:off x="8198559" y="3823102"/>
            <a:ext cx="169500" cy="137700"/>
          </a:xfrm>
          <a:prstGeom prst="rect">
            <a:avLst/>
          </a:prstGeom>
          <a:solidFill>
            <a:srgbClr val="D0CECE"/>
          </a:solidFill>
          <a:ln>
            <a:noFill/>
          </a:ln>
        </p:spPr>
        <p:txBody>
          <a:bodyPr spcFirstLastPara="1" wrap="square" lIns="79125" tIns="39550" rIns="79125" bIns="39550" anchor="ctr" anchorCtr="0">
            <a:noAutofit/>
          </a:bodyPr>
          <a:lstStyle/>
          <a:p>
            <a:pPr marL="0" marR="0" lvl="0" indent="0" algn="ctr" rtl="0">
              <a:spcBef>
                <a:spcPts val="0"/>
              </a:spcBef>
              <a:spcAft>
                <a:spcPts val="0"/>
              </a:spcAft>
              <a:buClr>
                <a:schemeClr val="dk1"/>
              </a:buClr>
              <a:buSzPts val="1600"/>
              <a:buFont typeface="Calibri"/>
              <a:buNone/>
            </a:pPr>
            <a:endParaRPr sz="1600" b="0" i="0" u="none" strike="noStrike" cap="none">
              <a:solidFill>
                <a:schemeClr val="lt1"/>
              </a:solidFill>
              <a:latin typeface="Calibri"/>
              <a:ea typeface="Calibri"/>
              <a:cs typeface="Calibri"/>
              <a:sym typeface="Calibri"/>
            </a:endParaRPr>
          </a:p>
        </p:txBody>
      </p:sp>
      <p:sp>
        <p:nvSpPr>
          <p:cNvPr id="160" name="Google Shape;160;p46"/>
          <p:cNvSpPr/>
          <p:nvPr/>
        </p:nvSpPr>
        <p:spPr>
          <a:xfrm>
            <a:off x="8435595" y="3823102"/>
            <a:ext cx="169500" cy="137700"/>
          </a:xfrm>
          <a:prstGeom prst="rect">
            <a:avLst/>
          </a:prstGeom>
          <a:solidFill>
            <a:srgbClr val="D0CECE"/>
          </a:solidFill>
          <a:ln>
            <a:noFill/>
          </a:ln>
        </p:spPr>
        <p:txBody>
          <a:bodyPr spcFirstLastPara="1" wrap="square" lIns="79125" tIns="39550" rIns="79125" bIns="39550" anchor="ctr" anchorCtr="0">
            <a:noAutofit/>
          </a:bodyPr>
          <a:lstStyle/>
          <a:p>
            <a:pPr marL="0" marR="0" lvl="0" indent="0" algn="ctr" rtl="0">
              <a:spcBef>
                <a:spcPts val="0"/>
              </a:spcBef>
              <a:spcAft>
                <a:spcPts val="0"/>
              </a:spcAft>
              <a:buClr>
                <a:schemeClr val="dk1"/>
              </a:buClr>
              <a:buSzPts val="1600"/>
              <a:buFont typeface="Calibri"/>
              <a:buNone/>
            </a:pPr>
            <a:endParaRPr sz="1600" b="0" i="0" u="none" strike="noStrike" cap="none">
              <a:solidFill>
                <a:schemeClr val="lt1"/>
              </a:solidFill>
              <a:latin typeface="Calibri"/>
              <a:ea typeface="Calibri"/>
              <a:cs typeface="Calibri"/>
              <a:sym typeface="Calibri"/>
            </a:endParaRPr>
          </a:p>
        </p:txBody>
      </p:sp>
      <p:sp>
        <p:nvSpPr>
          <p:cNvPr id="161" name="Google Shape;161;p46"/>
          <p:cNvSpPr/>
          <p:nvPr/>
        </p:nvSpPr>
        <p:spPr>
          <a:xfrm>
            <a:off x="8666694" y="3823102"/>
            <a:ext cx="169500" cy="137700"/>
          </a:xfrm>
          <a:prstGeom prst="rect">
            <a:avLst/>
          </a:prstGeom>
          <a:solidFill>
            <a:srgbClr val="D0CECE"/>
          </a:solidFill>
          <a:ln>
            <a:noFill/>
          </a:ln>
        </p:spPr>
        <p:txBody>
          <a:bodyPr spcFirstLastPara="1" wrap="square" lIns="79125" tIns="39550" rIns="79125" bIns="39550" anchor="ctr" anchorCtr="0">
            <a:noAutofit/>
          </a:bodyPr>
          <a:lstStyle/>
          <a:p>
            <a:pPr marL="0" marR="0" lvl="0" indent="0" algn="ctr" rtl="0">
              <a:spcBef>
                <a:spcPts val="0"/>
              </a:spcBef>
              <a:spcAft>
                <a:spcPts val="0"/>
              </a:spcAft>
              <a:buClr>
                <a:schemeClr val="dk1"/>
              </a:buClr>
              <a:buSzPts val="1600"/>
              <a:buFont typeface="Calibri"/>
              <a:buNone/>
            </a:pPr>
            <a:endParaRPr sz="1600" b="0" i="0" u="none" strike="noStrike" cap="none">
              <a:solidFill>
                <a:schemeClr val="lt1"/>
              </a:solidFill>
              <a:latin typeface="Calibri"/>
              <a:ea typeface="Calibri"/>
              <a:cs typeface="Calibri"/>
              <a:sym typeface="Calibri"/>
            </a:endParaRPr>
          </a:p>
        </p:txBody>
      </p:sp>
      <p:sp>
        <p:nvSpPr>
          <p:cNvPr id="162" name="Google Shape;162;p46"/>
          <p:cNvSpPr/>
          <p:nvPr/>
        </p:nvSpPr>
        <p:spPr>
          <a:xfrm>
            <a:off x="7013384" y="3999403"/>
            <a:ext cx="169500" cy="137700"/>
          </a:xfrm>
          <a:prstGeom prst="rect">
            <a:avLst/>
          </a:prstGeom>
          <a:solidFill>
            <a:srgbClr val="D0CECE"/>
          </a:solidFill>
          <a:ln>
            <a:noFill/>
          </a:ln>
        </p:spPr>
        <p:txBody>
          <a:bodyPr spcFirstLastPara="1" wrap="square" lIns="79125" tIns="39550" rIns="79125" bIns="39550" anchor="ctr" anchorCtr="0">
            <a:noAutofit/>
          </a:bodyPr>
          <a:lstStyle/>
          <a:p>
            <a:pPr marL="0" marR="0" lvl="0" indent="0" algn="ctr" rtl="0">
              <a:spcBef>
                <a:spcPts val="0"/>
              </a:spcBef>
              <a:spcAft>
                <a:spcPts val="0"/>
              </a:spcAft>
              <a:buClr>
                <a:schemeClr val="dk1"/>
              </a:buClr>
              <a:buSzPts val="1600"/>
              <a:buFont typeface="Calibri"/>
              <a:buNone/>
            </a:pPr>
            <a:endParaRPr sz="1600" b="0" i="0" u="none" strike="noStrike" cap="none">
              <a:solidFill>
                <a:schemeClr val="lt1"/>
              </a:solidFill>
              <a:latin typeface="Calibri"/>
              <a:ea typeface="Calibri"/>
              <a:cs typeface="Calibri"/>
              <a:sym typeface="Calibri"/>
            </a:endParaRPr>
          </a:p>
        </p:txBody>
      </p:sp>
      <p:sp>
        <p:nvSpPr>
          <p:cNvPr id="163" name="Google Shape;163;p46"/>
          <p:cNvSpPr/>
          <p:nvPr/>
        </p:nvSpPr>
        <p:spPr>
          <a:xfrm>
            <a:off x="7250419" y="4001952"/>
            <a:ext cx="169500" cy="137700"/>
          </a:xfrm>
          <a:prstGeom prst="rect">
            <a:avLst/>
          </a:prstGeom>
          <a:solidFill>
            <a:srgbClr val="D0CECE"/>
          </a:solidFill>
          <a:ln>
            <a:noFill/>
          </a:ln>
        </p:spPr>
        <p:txBody>
          <a:bodyPr spcFirstLastPara="1" wrap="square" lIns="79125" tIns="39550" rIns="79125" bIns="39550" anchor="ctr" anchorCtr="0">
            <a:noAutofit/>
          </a:bodyPr>
          <a:lstStyle/>
          <a:p>
            <a:pPr marL="0" marR="0" lvl="0" indent="0" algn="ctr" rtl="0">
              <a:spcBef>
                <a:spcPts val="0"/>
              </a:spcBef>
              <a:spcAft>
                <a:spcPts val="0"/>
              </a:spcAft>
              <a:buClr>
                <a:schemeClr val="dk1"/>
              </a:buClr>
              <a:buSzPts val="1600"/>
              <a:buFont typeface="Calibri"/>
              <a:buNone/>
            </a:pPr>
            <a:endParaRPr sz="1600" b="0" i="0" u="none" strike="noStrike" cap="none">
              <a:solidFill>
                <a:schemeClr val="lt1"/>
              </a:solidFill>
              <a:latin typeface="Calibri"/>
              <a:ea typeface="Calibri"/>
              <a:cs typeface="Calibri"/>
              <a:sym typeface="Calibri"/>
            </a:endParaRPr>
          </a:p>
        </p:txBody>
      </p:sp>
      <p:sp>
        <p:nvSpPr>
          <p:cNvPr id="164" name="Google Shape;164;p46"/>
          <p:cNvSpPr/>
          <p:nvPr/>
        </p:nvSpPr>
        <p:spPr>
          <a:xfrm>
            <a:off x="7487455" y="3999178"/>
            <a:ext cx="169500" cy="137700"/>
          </a:xfrm>
          <a:prstGeom prst="rect">
            <a:avLst/>
          </a:prstGeom>
          <a:solidFill>
            <a:srgbClr val="CCCCCC"/>
          </a:solidFill>
          <a:ln>
            <a:noFill/>
          </a:ln>
        </p:spPr>
        <p:txBody>
          <a:bodyPr spcFirstLastPara="1" wrap="square" lIns="79125" tIns="39550" rIns="79125" bIns="39550" anchor="ctr" anchorCtr="0">
            <a:noAutofit/>
          </a:bodyPr>
          <a:lstStyle/>
          <a:p>
            <a:pPr marL="0" marR="0" lvl="0" indent="0" algn="ctr" rtl="0">
              <a:spcBef>
                <a:spcPts val="0"/>
              </a:spcBef>
              <a:spcAft>
                <a:spcPts val="0"/>
              </a:spcAft>
              <a:buClr>
                <a:schemeClr val="dk1"/>
              </a:buClr>
              <a:buSzPts val="1600"/>
              <a:buFont typeface="Calibri"/>
              <a:buNone/>
            </a:pPr>
            <a:endParaRPr sz="1600" b="0" i="0" u="none" strike="noStrike" cap="none">
              <a:solidFill>
                <a:schemeClr val="lt1"/>
              </a:solidFill>
              <a:latin typeface="Calibri"/>
              <a:ea typeface="Calibri"/>
              <a:cs typeface="Calibri"/>
              <a:sym typeface="Calibri"/>
            </a:endParaRPr>
          </a:p>
        </p:txBody>
      </p:sp>
      <p:sp>
        <p:nvSpPr>
          <p:cNvPr id="165" name="Google Shape;165;p46"/>
          <p:cNvSpPr/>
          <p:nvPr/>
        </p:nvSpPr>
        <p:spPr>
          <a:xfrm>
            <a:off x="7728942" y="3999178"/>
            <a:ext cx="169500" cy="137700"/>
          </a:xfrm>
          <a:prstGeom prst="rect">
            <a:avLst/>
          </a:prstGeom>
          <a:solidFill>
            <a:srgbClr val="CCCCCC"/>
          </a:solidFill>
          <a:ln>
            <a:noFill/>
          </a:ln>
        </p:spPr>
        <p:txBody>
          <a:bodyPr spcFirstLastPara="1" wrap="square" lIns="79125" tIns="39550" rIns="79125" bIns="39550" anchor="ctr" anchorCtr="0">
            <a:noAutofit/>
          </a:bodyPr>
          <a:lstStyle/>
          <a:p>
            <a:pPr marL="0" marR="0" lvl="0" indent="0" algn="ctr" rtl="0">
              <a:spcBef>
                <a:spcPts val="0"/>
              </a:spcBef>
              <a:spcAft>
                <a:spcPts val="0"/>
              </a:spcAft>
              <a:buClr>
                <a:schemeClr val="dk1"/>
              </a:buClr>
              <a:buSzPts val="1600"/>
              <a:buFont typeface="Calibri"/>
              <a:buNone/>
            </a:pPr>
            <a:endParaRPr sz="1600" b="0" i="0" u="none" strike="noStrike" cap="none">
              <a:solidFill>
                <a:schemeClr val="lt1"/>
              </a:solidFill>
              <a:latin typeface="Calibri"/>
              <a:ea typeface="Calibri"/>
              <a:cs typeface="Calibri"/>
              <a:sym typeface="Calibri"/>
            </a:endParaRPr>
          </a:p>
        </p:txBody>
      </p:sp>
      <p:sp>
        <p:nvSpPr>
          <p:cNvPr id="166" name="Google Shape;166;p46"/>
          <p:cNvSpPr/>
          <p:nvPr/>
        </p:nvSpPr>
        <p:spPr>
          <a:xfrm>
            <a:off x="7964487" y="3999177"/>
            <a:ext cx="169500" cy="137700"/>
          </a:xfrm>
          <a:prstGeom prst="rect">
            <a:avLst/>
          </a:prstGeom>
          <a:solidFill>
            <a:srgbClr val="D0CECE"/>
          </a:solidFill>
          <a:ln>
            <a:noFill/>
          </a:ln>
        </p:spPr>
        <p:txBody>
          <a:bodyPr spcFirstLastPara="1" wrap="square" lIns="79125" tIns="39550" rIns="79125" bIns="39550" anchor="ctr" anchorCtr="0">
            <a:noAutofit/>
          </a:bodyPr>
          <a:lstStyle/>
          <a:p>
            <a:pPr marL="0" marR="0" lvl="0" indent="0" algn="ctr" rtl="0">
              <a:spcBef>
                <a:spcPts val="0"/>
              </a:spcBef>
              <a:spcAft>
                <a:spcPts val="0"/>
              </a:spcAft>
              <a:buClr>
                <a:schemeClr val="dk1"/>
              </a:buClr>
              <a:buSzPts val="1600"/>
              <a:buFont typeface="Calibri"/>
              <a:buNone/>
            </a:pPr>
            <a:endParaRPr sz="1600" b="0" i="0" u="none" strike="noStrike" cap="none">
              <a:solidFill>
                <a:schemeClr val="lt1"/>
              </a:solidFill>
              <a:latin typeface="Calibri"/>
              <a:ea typeface="Calibri"/>
              <a:cs typeface="Calibri"/>
              <a:sym typeface="Calibri"/>
            </a:endParaRPr>
          </a:p>
        </p:txBody>
      </p:sp>
      <p:sp>
        <p:nvSpPr>
          <p:cNvPr id="167" name="Google Shape;167;p46"/>
          <p:cNvSpPr/>
          <p:nvPr/>
        </p:nvSpPr>
        <p:spPr>
          <a:xfrm>
            <a:off x="8198559" y="3999177"/>
            <a:ext cx="169500" cy="137700"/>
          </a:xfrm>
          <a:prstGeom prst="rect">
            <a:avLst/>
          </a:prstGeom>
          <a:solidFill>
            <a:srgbClr val="D0CECE"/>
          </a:solidFill>
          <a:ln>
            <a:noFill/>
          </a:ln>
        </p:spPr>
        <p:txBody>
          <a:bodyPr spcFirstLastPara="1" wrap="square" lIns="79125" tIns="39550" rIns="79125" bIns="39550" anchor="ctr" anchorCtr="0">
            <a:noAutofit/>
          </a:bodyPr>
          <a:lstStyle/>
          <a:p>
            <a:pPr marL="0" marR="0" lvl="0" indent="0" algn="ctr" rtl="0">
              <a:spcBef>
                <a:spcPts val="0"/>
              </a:spcBef>
              <a:spcAft>
                <a:spcPts val="0"/>
              </a:spcAft>
              <a:buClr>
                <a:schemeClr val="dk1"/>
              </a:buClr>
              <a:buSzPts val="1600"/>
              <a:buFont typeface="Calibri"/>
              <a:buNone/>
            </a:pPr>
            <a:endParaRPr sz="1600" b="0" i="0" u="none" strike="noStrike" cap="none">
              <a:solidFill>
                <a:schemeClr val="lt1"/>
              </a:solidFill>
              <a:latin typeface="Calibri"/>
              <a:ea typeface="Calibri"/>
              <a:cs typeface="Calibri"/>
              <a:sym typeface="Calibri"/>
            </a:endParaRPr>
          </a:p>
        </p:txBody>
      </p:sp>
      <p:sp>
        <p:nvSpPr>
          <p:cNvPr id="168" name="Google Shape;168;p46"/>
          <p:cNvSpPr/>
          <p:nvPr/>
        </p:nvSpPr>
        <p:spPr>
          <a:xfrm>
            <a:off x="8435595" y="3999177"/>
            <a:ext cx="169500" cy="137700"/>
          </a:xfrm>
          <a:prstGeom prst="rect">
            <a:avLst/>
          </a:prstGeom>
          <a:solidFill>
            <a:srgbClr val="D0CECE"/>
          </a:solidFill>
          <a:ln>
            <a:noFill/>
          </a:ln>
        </p:spPr>
        <p:txBody>
          <a:bodyPr spcFirstLastPara="1" wrap="square" lIns="79125" tIns="39550" rIns="79125" bIns="39550" anchor="ctr" anchorCtr="0">
            <a:noAutofit/>
          </a:bodyPr>
          <a:lstStyle/>
          <a:p>
            <a:pPr marL="0" marR="0" lvl="0" indent="0" algn="ctr" rtl="0">
              <a:spcBef>
                <a:spcPts val="0"/>
              </a:spcBef>
              <a:spcAft>
                <a:spcPts val="0"/>
              </a:spcAft>
              <a:buClr>
                <a:schemeClr val="dk1"/>
              </a:buClr>
              <a:buSzPts val="1600"/>
              <a:buFont typeface="Calibri"/>
              <a:buNone/>
            </a:pPr>
            <a:endParaRPr sz="1600" b="0" i="0" u="none" strike="noStrike" cap="none">
              <a:solidFill>
                <a:schemeClr val="lt1"/>
              </a:solidFill>
              <a:latin typeface="Calibri"/>
              <a:ea typeface="Calibri"/>
              <a:cs typeface="Calibri"/>
              <a:sym typeface="Calibri"/>
            </a:endParaRPr>
          </a:p>
        </p:txBody>
      </p:sp>
      <p:sp>
        <p:nvSpPr>
          <p:cNvPr id="169" name="Google Shape;169;p46"/>
          <p:cNvSpPr/>
          <p:nvPr/>
        </p:nvSpPr>
        <p:spPr>
          <a:xfrm>
            <a:off x="8666694" y="3999177"/>
            <a:ext cx="169500" cy="137700"/>
          </a:xfrm>
          <a:prstGeom prst="rect">
            <a:avLst/>
          </a:prstGeom>
          <a:solidFill>
            <a:srgbClr val="D0CECE"/>
          </a:solidFill>
          <a:ln>
            <a:noFill/>
          </a:ln>
        </p:spPr>
        <p:txBody>
          <a:bodyPr spcFirstLastPara="1" wrap="square" lIns="79125" tIns="39550" rIns="79125" bIns="39550" anchor="ctr" anchorCtr="0">
            <a:noAutofit/>
          </a:bodyPr>
          <a:lstStyle/>
          <a:p>
            <a:pPr marL="0" marR="0" lvl="0" indent="0" algn="ctr" rtl="0">
              <a:spcBef>
                <a:spcPts val="0"/>
              </a:spcBef>
              <a:spcAft>
                <a:spcPts val="0"/>
              </a:spcAft>
              <a:buClr>
                <a:schemeClr val="dk1"/>
              </a:buClr>
              <a:buSzPts val="1600"/>
              <a:buFont typeface="Calibri"/>
              <a:buNone/>
            </a:pPr>
            <a:endParaRPr sz="1600" b="0" i="0" u="none" strike="noStrike" cap="none">
              <a:solidFill>
                <a:schemeClr val="lt1"/>
              </a:solidFill>
              <a:latin typeface="Calibri"/>
              <a:ea typeface="Calibri"/>
              <a:cs typeface="Calibri"/>
              <a:sym typeface="Calibri"/>
            </a:endParaRPr>
          </a:p>
        </p:txBody>
      </p:sp>
      <p:sp>
        <p:nvSpPr>
          <p:cNvPr id="170" name="Google Shape;170;p46"/>
          <p:cNvSpPr/>
          <p:nvPr/>
        </p:nvSpPr>
        <p:spPr>
          <a:xfrm rot="5400000">
            <a:off x="549669" y="2437109"/>
            <a:ext cx="958200" cy="1441800"/>
          </a:xfrm>
          <a:prstGeom prst="chevron">
            <a:avLst>
              <a:gd name="adj" fmla="val 14634"/>
            </a:avLst>
          </a:prstGeom>
          <a:solidFill>
            <a:srgbClr val="EEAE60"/>
          </a:solidFill>
          <a:ln>
            <a:noFill/>
          </a:ln>
        </p:spPr>
        <p:txBody>
          <a:bodyPr spcFirstLastPara="1" wrap="square" lIns="79125" tIns="79125" rIns="79125" bIns="79125" anchor="ctr" anchorCtr="0">
            <a:noAutofit/>
          </a:bodyPr>
          <a:lstStyle/>
          <a:p>
            <a:pPr marL="0" marR="0" lvl="0" indent="0" algn="l" rtl="0">
              <a:spcBef>
                <a:spcPts val="0"/>
              </a:spcBef>
              <a:spcAft>
                <a:spcPts val="0"/>
              </a:spcAft>
              <a:buClr>
                <a:schemeClr val="dk1"/>
              </a:buClr>
              <a:buSzPts val="1800"/>
              <a:buFont typeface="Calibri"/>
              <a:buNone/>
            </a:pPr>
            <a:endParaRPr sz="1800">
              <a:solidFill>
                <a:schemeClr val="dk1"/>
              </a:solidFill>
              <a:latin typeface="Calibri"/>
              <a:ea typeface="Calibri"/>
              <a:cs typeface="Calibri"/>
              <a:sym typeface="Calibri"/>
            </a:endParaRPr>
          </a:p>
        </p:txBody>
      </p:sp>
      <p:sp>
        <p:nvSpPr>
          <p:cNvPr id="171" name="Google Shape;171;p46"/>
          <p:cNvSpPr txBox="1"/>
          <p:nvPr/>
        </p:nvSpPr>
        <p:spPr>
          <a:xfrm>
            <a:off x="307712" y="2819143"/>
            <a:ext cx="1441800" cy="678000"/>
          </a:xfrm>
          <a:prstGeom prst="rect">
            <a:avLst/>
          </a:prstGeom>
          <a:noFill/>
          <a:ln>
            <a:noFill/>
          </a:ln>
        </p:spPr>
        <p:txBody>
          <a:bodyPr spcFirstLastPara="1" wrap="square" lIns="79125" tIns="39550" rIns="79125" bIns="39550" anchor="ctr" anchorCtr="0">
            <a:normAutofit/>
          </a:bodyPr>
          <a:lstStyle/>
          <a:p>
            <a:pPr marL="0" marR="0" lvl="0" indent="0" algn="ctr" rtl="0">
              <a:spcBef>
                <a:spcPts val="0"/>
              </a:spcBef>
              <a:spcAft>
                <a:spcPts val="0"/>
              </a:spcAft>
              <a:buClr>
                <a:schemeClr val="dk1"/>
              </a:buClr>
              <a:buSzPts val="1600"/>
              <a:buFont typeface="Calibri"/>
              <a:buNone/>
            </a:pPr>
            <a:endParaRPr sz="1600" b="0" i="0" u="none" strike="noStrike" cap="none">
              <a:solidFill>
                <a:schemeClr val="lt1"/>
              </a:solidFill>
              <a:latin typeface="Calibri"/>
              <a:ea typeface="Calibri"/>
              <a:cs typeface="Calibri"/>
              <a:sym typeface="Calibri"/>
            </a:endParaRPr>
          </a:p>
        </p:txBody>
      </p:sp>
      <p:sp>
        <p:nvSpPr>
          <p:cNvPr id="172" name="Google Shape;172;p46"/>
          <p:cNvSpPr/>
          <p:nvPr/>
        </p:nvSpPr>
        <p:spPr>
          <a:xfrm rot="5400000">
            <a:off x="549669" y="1543080"/>
            <a:ext cx="958200" cy="1441800"/>
          </a:xfrm>
          <a:prstGeom prst="homePlate">
            <a:avLst>
              <a:gd name="adj" fmla="val 14964"/>
            </a:avLst>
          </a:prstGeom>
          <a:solidFill>
            <a:srgbClr val="F5CFA1"/>
          </a:solidFill>
          <a:ln>
            <a:noFill/>
          </a:ln>
        </p:spPr>
        <p:txBody>
          <a:bodyPr spcFirstLastPara="1" wrap="square" lIns="79125" tIns="79125" rIns="79125" bIns="79125" anchor="ctr" anchorCtr="0">
            <a:noAutofit/>
          </a:bodyPr>
          <a:lstStyle/>
          <a:p>
            <a:pPr marL="0" marR="0" lvl="0" indent="0" algn="l" rtl="0">
              <a:spcBef>
                <a:spcPts val="0"/>
              </a:spcBef>
              <a:spcAft>
                <a:spcPts val="0"/>
              </a:spcAft>
              <a:buClr>
                <a:schemeClr val="dk1"/>
              </a:buClr>
              <a:buSzPts val="1800"/>
              <a:buFont typeface="Calibri"/>
              <a:buNone/>
            </a:pPr>
            <a:endParaRPr sz="1800">
              <a:solidFill>
                <a:schemeClr val="dk1"/>
              </a:solidFill>
              <a:latin typeface="Calibri"/>
              <a:ea typeface="Calibri"/>
              <a:cs typeface="Calibri"/>
              <a:sym typeface="Calibri"/>
            </a:endParaRPr>
          </a:p>
        </p:txBody>
      </p:sp>
      <p:sp>
        <p:nvSpPr>
          <p:cNvPr id="173" name="Google Shape;173;p46"/>
          <p:cNvSpPr txBox="1"/>
          <p:nvPr/>
        </p:nvSpPr>
        <p:spPr>
          <a:xfrm>
            <a:off x="307712" y="1784865"/>
            <a:ext cx="1441800" cy="886800"/>
          </a:xfrm>
          <a:prstGeom prst="rect">
            <a:avLst/>
          </a:prstGeom>
          <a:noFill/>
          <a:ln>
            <a:noFill/>
          </a:ln>
        </p:spPr>
        <p:txBody>
          <a:bodyPr spcFirstLastPara="1" wrap="square" lIns="79125" tIns="39550" rIns="79125" bIns="39550" anchor="ctr" anchorCtr="0">
            <a:normAutofit/>
          </a:bodyPr>
          <a:lstStyle/>
          <a:p>
            <a:pPr marL="0" marR="0" lvl="0" indent="0" algn="ctr" rtl="0">
              <a:spcBef>
                <a:spcPts val="0"/>
              </a:spcBef>
              <a:spcAft>
                <a:spcPts val="0"/>
              </a:spcAft>
              <a:buClr>
                <a:schemeClr val="dk1"/>
              </a:buClr>
              <a:buSzPts val="1600"/>
              <a:buFont typeface="Calibri"/>
              <a:buNone/>
            </a:pPr>
            <a:endParaRPr sz="1600" b="0" i="0" u="none" strike="noStrike" cap="none">
              <a:solidFill>
                <a:schemeClr val="lt1"/>
              </a:solidFill>
              <a:latin typeface="Calibri"/>
              <a:ea typeface="Calibri"/>
              <a:cs typeface="Calibri"/>
              <a:sym typeface="Calibri"/>
            </a:endParaRPr>
          </a:p>
        </p:txBody>
      </p:sp>
      <p:sp>
        <p:nvSpPr>
          <p:cNvPr id="174" name="Google Shape;174;p46"/>
          <p:cNvSpPr/>
          <p:nvPr/>
        </p:nvSpPr>
        <p:spPr>
          <a:xfrm rot="5400000">
            <a:off x="549669" y="3331137"/>
            <a:ext cx="958200" cy="1441800"/>
          </a:xfrm>
          <a:prstGeom prst="chevron">
            <a:avLst>
              <a:gd name="adj" fmla="val 14634"/>
            </a:avLst>
          </a:prstGeom>
          <a:solidFill>
            <a:srgbClr val="E89027"/>
          </a:solidFill>
          <a:ln>
            <a:noFill/>
          </a:ln>
        </p:spPr>
        <p:txBody>
          <a:bodyPr spcFirstLastPara="1" wrap="square" lIns="79125" tIns="79125" rIns="79125" bIns="79125" anchor="ctr" anchorCtr="0">
            <a:noAutofit/>
          </a:bodyPr>
          <a:lstStyle/>
          <a:p>
            <a:pPr marL="0" marR="0" lvl="0" indent="0" algn="l" rtl="0">
              <a:spcBef>
                <a:spcPts val="0"/>
              </a:spcBef>
              <a:spcAft>
                <a:spcPts val="0"/>
              </a:spcAft>
              <a:buClr>
                <a:schemeClr val="dk1"/>
              </a:buClr>
              <a:buSzPts val="1800"/>
              <a:buFont typeface="Calibri"/>
              <a:buNone/>
            </a:pPr>
            <a:endParaRPr sz="1800">
              <a:solidFill>
                <a:schemeClr val="dk1"/>
              </a:solidFill>
              <a:latin typeface="Calibri"/>
              <a:ea typeface="Calibri"/>
              <a:cs typeface="Calibri"/>
              <a:sym typeface="Calibri"/>
            </a:endParaRPr>
          </a:p>
        </p:txBody>
      </p:sp>
      <p:sp>
        <p:nvSpPr>
          <p:cNvPr id="175" name="Google Shape;175;p46"/>
          <p:cNvSpPr txBox="1"/>
          <p:nvPr/>
        </p:nvSpPr>
        <p:spPr>
          <a:xfrm>
            <a:off x="307712" y="3713162"/>
            <a:ext cx="1441800" cy="678000"/>
          </a:xfrm>
          <a:prstGeom prst="rect">
            <a:avLst/>
          </a:prstGeom>
          <a:noFill/>
          <a:ln>
            <a:noFill/>
          </a:ln>
        </p:spPr>
        <p:txBody>
          <a:bodyPr spcFirstLastPara="1" wrap="square" lIns="79125" tIns="39550" rIns="79125" bIns="39550" anchor="ctr" anchorCtr="0">
            <a:normAutofit/>
          </a:bodyPr>
          <a:lstStyle/>
          <a:p>
            <a:pPr marL="0" marR="0" lvl="0" indent="0" algn="ctr" rtl="0">
              <a:spcBef>
                <a:spcPts val="0"/>
              </a:spcBef>
              <a:spcAft>
                <a:spcPts val="0"/>
              </a:spcAft>
              <a:buClr>
                <a:schemeClr val="dk1"/>
              </a:buClr>
              <a:buSzPts val="1600"/>
              <a:buFont typeface="Calibri"/>
              <a:buNone/>
            </a:pPr>
            <a:endParaRPr sz="1600" b="0" i="0" u="none" strike="noStrike" cap="none">
              <a:solidFill>
                <a:schemeClr val="lt1"/>
              </a:solidFill>
              <a:latin typeface="Calibri"/>
              <a:ea typeface="Calibri"/>
              <a:cs typeface="Calibri"/>
              <a:sym typeface="Calibri"/>
            </a:endParaRPr>
          </a:p>
        </p:txBody>
      </p:sp>
      <p:sp>
        <p:nvSpPr>
          <p:cNvPr id="176" name="Google Shape;176;p46"/>
          <p:cNvSpPr txBox="1">
            <a:spLocks noGrp="1"/>
          </p:cNvSpPr>
          <p:nvPr>
            <p:ph type="body" idx="1"/>
          </p:nvPr>
        </p:nvSpPr>
        <p:spPr>
          <a:xfrm>
            <a:off x="307731" y="221456"/>
            <a:ext cx="3429000" cy="623400"/>
          </a:xfrm>
          <a:prstGeom prst="rect">
            <a:avLst/>
          </a:prstGeom>
          <a:solidFill>
            <a:srgbClr val="E89027"/>
          </a:solidFill>
          <a:ln>
            <a:noFill/>
          </a:ln>
        </p:spPr>
        <p:txBody>
          <a:bodyPr spcFirstLastPara="1" wrap="square" lIns="79125" tIns="39550" rIns="79125" bIns="39550" anchor="ctr" anchorCtr="0">
            <a:normAutofit/>
          </a:bodyPr>
          <a:lstStyle>
            <a:lvl1pPr marL="457200" lvl="0" indent="-228600" algn="l">
              <a:lnSpc>
                <a:spcPct val="90000"/>
              </a:lnSpc>
              <a:spcBef>
                <a:spcPts val="900"/>
              </a:spcBef>
              <a:spcAft>
                <a:spcPts val="0"/>
              </a:spcAft>
              <a:buClr>
                <a:schemeClr val="lt1"/>
              </a:buClr>
              <a:buSzPts val="2100"/>
              <a:buNone/>
              <a:defRPr sz="2100" b="1">
                <a:solidFill>
                  <a:schemeClr val="lt1"/>
                </a:solidFill>
              </a:defRPr>
            </a:lvl1pPr>
            <a:lvl2pPr marL="914400" lvl="1" indent="-228600" algn="l">
              <a:lnSpc>
                <a:spcPct val="90000"/>
              </a:lnSpc>
              <a:spcBef>
                <a:spcPts val="400"/>
              </a:spcBef>
              <a:spcAft>
                <a:spcPts val="0"/>
              </a:spcAft>
              <a:buClr>
                <a:schemeClr val="lt1"/>
              </a:buClr>
              <a:buSzPts val="2100"/>
              <a:buNone/>
              <a:defRPr>
                <a:solidFill>
                  <a:schemeClr val="lt1"/>
                </a:solidFill>
              </a:defRPr>
            </a:lvl2pPr>
            <a:lvl3pPr marL="1371600" lvl="2" indent="-228600" algn="l">
              <a:lnSpc>
                <a:spcPct val="90000"/>
              </a:lnSpc>
              <a:spcBef>
                <a:spcPts val="400"/>
              </a:spcBef>
              <a:spcAft>
                <a:spcPts val="0"/>
              </a:spcAft>
              <a:buClr>
                <a:schemeClr val="lt1"/>
              </a:buClr>
              <a:buSzPts val="1700"/>
              <a:buNone/>
              <a:defRPr>
                <a:solidFill>
                  <a:schemeClr val="lt1"/>
                </a:solidFill>
              </a:defRPr>
            </a:lvl3pPr>
            <a:lvl4pPr marL="1828800" lvl="3" indent="-228600" algn="l">
              <a:lnSpc>
                <a:spcPct val="90000"/>
              </a:lnSpc>
              <a:spcBef>
                <a:spcPts val="400"/>
              </a:spcBef>
              <a:spcAft>
                <a:spcPts val="0"/>
              </a:spcAft>
              <a:buClr>
                <a:schemeClr val="lt1"/>
              </a:buClr>
              <a:buSzPts val="1600"/>
              <a:buNone/>
              <a:defRPr>
                <a:solidFill>
                  <a:schemeClr val="lt1"/>
                </a:solidFill>
              </a:defRPr>
            </a:lvl4pPr>
            <a:lvl5pPr marL="2286000" lvl="4" indent="-228600" algn="l">
              <a:lnSpc>
                <a:spcPct val="90000"/>
              </a:lnSpc>
              <a:spcBef>
                <a:spcPts val="400"/>
              </a:spcBef>
              <a:spcAft>
                <a:spcPts val="0"/>
              </a:spcAft>
              <a:buClr>
                <a:schemeClr val="lt1"/>
              </a:buClr>
              <a:buSzPts val="1600"/>
              <a:buNone/>
              <a:defRPr>
                <a:solidFill>
                  <a:schemeClr val="lt1"/>
                </a:solidFill>
              </a:defRPr>
            </a:lvl5pPr>
            <a:lvl6pPr marL="2743200" lvl="5" indent="-330200" algn="l">
              <a:lnSpc>
                <a:spcPct val="90000"/>
              </a:lnSpc>
              <a:spcBef>
                <a:spcPts val="400"/>
              </a:spcBef>
              <a:spcAft>
                <a:spcPts val="0"/>
              </a:spcAft>
              <a:buClr>
                <a:schemeClr val="dk1"/>
              </a:buClr>
              <a:buSzPts val="1600"/>
              <a:buChar char="•"/>
              <a:defRPr/>
            </a:lvl6pPr>
            <a:lvl7pPr marL="3200400" lvl="6" indent="-330200" algn="l">
              <a:lnSpc>
                <a:spcPct val="90000"/>
              </a:lnSpc>
              <a:spcBef>
                <a:spcPts val="400"/>
              </a:spcBef>
              <a:spcAft>
                <a:spcPts val="0"/>
              </a:spcAft>
              <a:buClr>
                <a:schemeClr val="dk1"/>
              </a:buClr>
              <a:buSzPts val="1600"/>
              <a:buChar char="•"/>
              <a:defRPr/>
            </a:lvl7pPr>
            <a:lvl8pPr marL="3657600" lvl="7" indent="-330200" algn="l">
              <a:lnSpc>
                <a:spcPct val="90000"/>
              </a:lnSpc>
              <a:spcBef>
                <a:spcPts val="400"/>
              </a:spcBef>
              <a:spcAft>
                <a:spcPts val="0"/>
              </a:spcAft>
              <a:buClr>
                <a:schemeClr val="dk1"/>
              </a:buClr>
              <a:buSzPts val="1600"/>
              <a:buChar char="•"/>
              <a:defRPr/>
            </a:lvl8pPr>
            <a:lvl9pPr marL="4114800" lvl="8" indent="-330200" algn="l">
              <a:lnSpc>
                <a:spcPct val="90000"/>
              </a:lnSpc>
              <a:spcBef>
                <a:spcPts val="400"/>
              </a:spcBef>
              <a:spcAft>
                <a:spcPts val="0"/>
              </a:spcAft>
              <a:buClr>
                <a:schemeClr val="dk1"/>
              </a:buClr>
              <a:buSzPts val="1600"/>
              <a:buChar char="•"/>
              <a:defRPr/>
            </a:lvl9pPr>
          </a:lstStyle>
          <a:p>
            <a:endParaRPr/>
          </a:p>
        </p:txBody>
      </p:sp>
      <p:sp>
        <p:nvSpPr>
          <p:cNvPr id="177" name="Google Shape;177;p46"/>
          <p:cNvSpPr txBox="1">
            <a:spLocks noGrp="1"/>
          </p:cNvSpPr>
          <p:nvPr>
            <p:ph type="body" idx="2"/>
          </p:nvPr>
        </p:nvSpPr>
        <p:spPr>
          <a:xfrm>
            <a:off x="3763107" y="218023"/>
            <a:ext cx="5073300" cy="623400"/>
          </a:xfrm>
          <a:prstGeom prst="rect">
            <a:avLst/>
          </a:prstGeom>
          <a:solidFill>
            <a:srgbClr val="E89027"/>
          </a:solidFill>
          <a:ln>
            <a:noFill/>
          </a:ln>
        </p:spPr>
        <p:txBody>
          <a:bodyPr spcFirstLastPara="1" wrap="square" lIns="79125" tIns="39550" rIns="79125" bIns="39550" anchor="ctr" anchorCtr="0">
            <a:normAutofit/>
          </a:bodyPr>
          <a:lstStyle>
            <a:lvl1pPr marL="457200" lvl="0" indent="-292100" algn="l">
              <a:lnSpc>
                <a:spcPct val="100000"/>
              </a:lnSpc>
              <a:spcBef>
                <a:spcPts val="0"/>
              </a:spcBef>
              <a:spcAft>
                <a:spcPts val="0"/>
              </a:spcAft>
              <a:buClr>
                <a:schemeClr val="lt1"/>
              </a:buClr>
              <a:buSzPts val="1000"/>
              <a:buFont typeface="Calibri"/>
              <a:buChar char="‐"/>
              <a:defRPr sz="1000">
                <a:solidFill>
                  <a:schemeClr val="lt1"/>
                </a:solidFill>
              </a:defRPr>
            </a:lvl1pPr>
            <a:lvl2pPr marL="914400" lvl="1" indent="-330200" algn="l">
              <a:lnSpc>
                <a:spcPct val="90000"/>
              </a:lnSpc>
              <a:spcBef>
                <a:spcPts val="400"/>
              </a:spcBef>
              <a:spcAft>
                <a:spcPts val="0"/>
              </a:spcAft>
              <a:buClr>
                <a:schemeClr val="dk1"/>
              </a:buClr>
              <a:buSzPts val="1600"/>
              <a:buChar char="•"/>
              <a:defRPr/>
            </a:lvl2pPr>
            <a:lvl3pPr marL="1371600" lvl="2" indent="-330200" algn="l">
              <a:lnSpc>
                <a:spcPct val="90000"/>
              </a:lnSpc>
              <a:spcBef>
                <a:spcPts val="400"/>
              </a:spcBef>
              <a:spcAft>
                <a:spcPts val="0"/>
              </a:spcAft>
              <a:buClr>
                <a:schemeClr val="dk1"/>
              </a:buClr>
              <a:buSzPts val="1600"/>
              <a:buChar char="•"/>
              <a:defRPr/>
            </a:lvl3pPr>
            <a:lvl4pPr marL="1828800" lvl="3" indent="-330200" algn="l">
              <a:lnSpc>
                <a:spcPct val="90000"/>
              </a:lnSpc>
              <a:spcBef>
                <a:spcPts val="400"/>
              </a:spcBef>
              <a:spcAft>
                <a:spcPts val="0"/>
              </a:spcAft>
              <a:buClr>
                <a:schemeClr val="dk1"/>
              </a:buClr>
              <a:buSzPts val="1600"/>
              <a:buChar char="•"/>
              <a:defRPr/>
            </a:lvl4pPr>
            <a:lvl5pPr marL="2286000" lvl="4" indent="-330200" algn="l">
              <a:lnSpc>
                <a:spcPct val="90000"/>
              </a:lnSpc>
              <a:spcBef>
                <a:spcPts val="400"/>
              </a:spcBef>
              <a:spcAft>
                <a:spcPts val="0"/>
              </a:spcAft>
              <a:buClr>
                <a:schemeClr val="dk1"/>
              </a:buClr>
              <a:buSzPts val="1600"/>
              <a:buChar char="•"/>
              <a:defRPr/>
            </a:lvl5pPr>
            <a:lvl6pPr marL="2743200" lvl="5" indent="-330200" algn="l">
              <a:lnSpc>
                <a:spcPct val="90000"/>
              </a:lnSpc>
              <a:spcBef>
                <a:spcPts val="400"/>
              </a:spcBef>
              <a:spcAft>
                <a:spcPts val="0"/>
              </a:spcAft>
              <a:buClr>
                <a:schemeClr val="dk1"/>
              </a:buClr>
              <a:buSzPts val="1600"/>
              <a:buChar char="•"/>
              <a:defRPr/>
            </a:lvl6pPr>
            <a:lvl7pPr marL="3200400" lvl="6" indent="-330200" algn="l">
              <a:lnSpc>
                <a:spcPct val="90000"/>
              </a:lnSpc>
              <a:spcBef>
                <a:spcPts val="400"/>
              </a:spcBef>
              <a:spcAft>
                <a:spcPts val="0"/>
              </a:spcAft>
              <a:buClr>
                <a:schemeClr val="dk1"/>
              </a:buClr>
              <a:buSzPts val="1600"/>
              <a:buChar char="•"/>
              <a:defRPr/>
            </a:lvl7pPr>
            <a:lvl8pPr marL="3657600" lvl="7" indent="-330200" algn="l">
              <a:lnSpc>
                <a:spcPct val="90000"/>
              </a:lnSpc>
              <a:spcBef>
                <a:spcPts val="400"/>
              </a:spcBef>
              <a:spcAft>
                <a:spcPts val="0"/>
              </a:spcAft>
              <a:buClr>
                <a:schemeClr val="dk1"/>
              </a:buClr>
              <a:buSzPts val="1600"/>
              <a:buChar char="•"/>
              <a:defRPr/>
            </a:lvl8pPr>
            <a:lvl9pPr marL="4114800" lvl="8" indent="-330200" algn="l">
              <a:lnSpc>
                <a:spcPct val="90000"/>
              </a:lnSpc>
              <a:spcBef>
                <a:spcPts val="400"/>
              </a:spcBef>
              <a:spcAft>
                <a:spcPts val="0"/>
              </a:spcAft>
              <a:buClr>
                <a:schemeClr val="dk1"/>
              </a:buClr>
              <a:buSzPts val="1600"/>
              <a:buChar char="•"/>
              <a:defRPr/>
            </a:lvl9pPr>
          </a:lstStyle>
          <a:p>
            <a:endParaRPr/>
          </a:p>
        </p:txBody>
      </p:sp>
      <p:sp>
        <p:nvSpPr>
          <p:cNvPr id="178" name="Google Shape;178;p46"/>
          <p:cNvSpPr txBox="1">
            <a:spLocks noGrp="1"/>
          </p:cNvSpPr>
          <p:nvPr>
            <p:ph type="body" idx="3"/>
          </p:nvPr>
        </p:nvSpPr>
        <p:spPr>
          <a:xfrm>
            <a:off x="1874987" y="947846"/>
            <a:ext cx="5073300" cy="781800"/>
          </a:xfrm>
          <a:prstGeom prst="rect">
            <a:avLst/>
          </a:prstGeom>
          <a:solidFill>
            <a:srgbClr val="EEAE60"/>
          </a:solidFill>
          <a:ln>
            <a:noFill/>
          </a:ln>
        </p:spPr>
        <p:txBody>
          <a:bodyPr spcFirstLastPara="1" wrap="square" lIns="79125" tIns="39550" rIns="79125" bIns="39550" anchor="ctr" anchorCtr="0">
            <a:normAutofit/>
          </a:bodyPr>
          <a:lstStyle>
            <a:lvl1pPr marL="457200" lvl="0" indent="-317500" algn="l">
              <a:lnSpc>
                <a:spcPct val="100000"/>
              </a:lnSpc>
              <a:spcBef>
                <a:spcPts val="0"/>
              </a:spcBef>
              <a:spcAft>
                <a:spcPts val="0"/>
              </a:spcAft>
              <a:buClr>
                <a:schemeClr val="lt1"/>
              </a:buClr>
              <a:buSzPts val="1400"/>
              <a:buFont typeface="Calibri"/>
              <a:buChar char="‐"/>
              <a:defRPr sz="1400">
                <a:solidFill>
                  <a:schemeClr val="lt1"/>
                </a:solidFill>
              </a:defRPr>
            </a:lvl1pPr>
            <a:lvl2pPr marL="914400" lvl="1" indent="-330200" algn="l">
              <a:lnSpc>
                <a:spcPct val="90000"/>
              </a:lnSpc>
              <a:spcBef>
                <a:spcPts val="400"/>
              </a:spcBef>
              <a:spcAft>
                <a:spcPts val="0"/>
              </a:spcAft>
              <a:buClr>
                <a:schemeClr val="dk1"/>
              </a:buClr>
              <a:buSzPts val="1600"/>
              <a:buChar char="•"/>
              <a:defRPr/>
            </a:lvl2pPr>
            <a:lvl3pPr marL="1371600" lvl="2" indent="-330200" algn="l">
              <a:lnSpc>
                <a:spcPct val="90000"/>
              </a:lnSpc>
              <a:spcBef>
                <a:spcPts val="400"/>
              </a:spcBef>
              <a:spcAft>
                <a:spcPts val="0"/>
              </a:spcAft>
              <a:buClr>
                <a:schemeClr val="dk1"/>
              </a:buClr>
              <a:buSzPts val="1600"/>
              <a:buChar char="•"/>
              <a:defRPr/>
            </a:lvl3pPr>
            <a:lvl4pPr marL="1828800" lvl="3" indent="-330200" algn="l">
              <a:lnSpc>
                <a:spcPct val="90000"/>
              </a:lnSpc>
              <a:spcBef>
                <a:spcPts val="400"/>
              </a:spcBef>
              <a:spcAft>
                <a:spcPts val="0"/>
              </a:spcAft>
              <a:buClr>
                <a:schemeClr val="dk1"/>
              </a:buClr>
              <a:buSzPts val="1600"/>
              <a:buChar char="•"/>
              <a:defRPr/>
            </a:lvl4pPr>
            <a:lvl5pPr marL="2286000" lvl="4" indent="-330200" algn="l">
              <a:lnSpc>
                <a:spcPct val="90000"/>
              </a:lnSpc>
              <a:spcBef>
                <a:spcPts val="400"/>
              </a:spcBef>
              <a:spcAft>
                <a:spcPts val="0"/>
              </a:spcAft>
              <a:buClr>
                <a:schemeClr val="dk1"/>
              </a:buClr>
              <a:buSzPts val="1600"/>
              <a:buChar char="•"/>
              <a:defRPr/>
            </a:lvl5pPr>
            <a:lvl6pPr marL="2743200" lvl="5" indent="-330200" algn="l">
              <a:lnSpc>
                <a:spcPct val="90000"/>
              </a:lnSpc>
              <a:spcBef>
                <a:spcPts val="400"/>
              </a:spcBef>
              <a:spcAft>
                <a:spcPts val="0"/>
              </a:spcAft>
              <a:buClr>
                <a:schemeClr val="dk1"/>
              </a:buClr>
              <a:buSzPts val="1600"/>
              <a:buChar char="•"/>
              <a:defRPr/>
            </a:lvl6pPr>
            <a:lvl7pPr marL="3200400" lvl="6" indent="-330200" algn="l">
              <a:lnSpc>
                <a:spcPct val="90000"/>
              </a:lnSpc>
              <a:spcBef>
                <a:spcPts val="400"/>
              </a:spcBef>
              <a:spcAft>
                <a:spcPts val="0"/>
              </a:spcAft>
              <a:buClr>
                <a:schemeClr val="dk1"/>
              </a:buClr>
              <a:buSzPts val="1600"/>
              <a:buChar char="•"/>
              <a:defRPr/>
            </a:lvl7pPr>
            <a:lvl8pPr marL="3657600" lvl="7" indent="-330200" algn="l">
              <a:lnSpc>
                <a:spcPct val="90000"/>
              </a:lnSpc>
              <a:spcBef>
                <a:spcPts val="400"/>
              </a:spcBef>
              <a:spcAft>
                <a:spcPts val="0"/>
              </a:spcAft>
              <a:buClr>
                <a:schemeClr val="dk1"/>
              </a:buClr>
              <a:buSzPts val="1600"/>
              <a:buChar char="•"/>
              <a:defRPr/>
            </a:lvl8pPr>
            <a:lvl9pPr marL="4114800" lvl="8" indent="-330200" algn="l">
              <a:lnSpc>
                <a:spcPct val="90000"/>
              </a:lnSpc>
              <a:spcBef>
                <a:spcPts val="400"/>
              </a:spcBef>
              <a:spcAft>
                <a:spcPts val="0"/>
              </a:spcAft>
              <a:buClr>
                <a:schemeClr val="dk1"/>
              </a:buClr>
              <a:buSzPts val="1600"/>
              <a:buChar char="•"/>
              <a:defRPr/>
            </a:lvl9pPr>
          </a:lstStyle>
          <a:p>
            <a:endParaRPr/>
          </a:p>
        </p:txBody>
      </p:sp>
      <p:sp>
        <p:nvSpPr>
          <p:cNvPr id="179" name="Google Shape;179;p46"/>
          <p:cNvSpPr txBox="1">
            <a:spLocks noGrp="1"/>
          </p:cNvSpPr>
          <p:nvPr>
            <p:ph type="body" idx="4"/>
          </p:nvPr>
        </p:nvSpPr>
        <p:spPr>
          <a:xfrm>
            <a:off x="307731" y="1892129"/>
            <a:ext cx="1441800" cy="690900"/>
          </a:xfrm>
          <a:prstGeom prst="rect">
            <a:avLst/>
          </a:prstGeom>
          <a:noFill/>
          <a:ln>
            <a:noFill/>
          </a:ln>
        </p:spPr>
        <p:txBody>
          <a:bodyPr spcFirstLastPara="1" wrap="square" lIns="79125" tIns="39550" rIns="79125" bIns="39550" anchor="ctr" anchorCtr="0">
            <a:normAutofit/>
          </a:bodyPr>
          <a:lstStyle>
            <a:lvl1pPr marL="457200" lvl="0" indent="-228600" algn="ctr">
              <a:lnSpc>
                <a:spcPct val="90000"/>
              </a:lnSpc>
              <a:spcBef>
                <a:spcPts val="900"/>
              </a:spcBef>
              <a:spcAft>
                <a:spcPts val="0"/>
              </a:spcAft>
              <a:buClr>
                <a:schemeClr val="lt1"/>
              </a:buClr>
              <a:buSzPts val="1600"/>
              <a:buNone/>
              <a:defRPr sz="1600">
                <a:solidFill>
                  <a:schemeClr val="lt1"/>
                </a:solidFill>
              </a:defRPr>
            </a:lvl1pPr>
            <a:lvl2pPr marL="914400" lvl="1" indent="-330200" algn="l">
              <a:lnSpc>
                <a:spcPct val="90000"/>
              </a:lnSpc>
              <a:spcBef>
                <a:spcPts val="400"/>
              </a:spcBef>
              <a:spcAft>
                <a:spcPts val="0"/>
              </a:spcAft>
              <a:buClr>
                <a:schemeClr val="dk1"/>
              </a:buClr>
              <a:buSzPts val="1600"/>
              <a:buChar char="•"/>
              <a:defRPr/>
            </a:lvl2pPr>
            <a:lvl3pPr marL="1371600" lvl="2" indent="-330200" algn="l">
              <a:lnSpc>
                <a:spcPct val="90000"/>
              </a:lnSpc>
              <a:spcBef>
                <a:spcPts val="400"/>
              </a:spcBef>
              <a:spcAft>
                <a:spcPts val="0"/>
              </a:spcAft>
              <a:buClr>
                <a:schemeClr val="dk1"/>
              </a:buClr>
              <a:buSzPts val="1600"/>
              <a:buChar char="•"/>
              <a:defRPr/>
            </a:lvl3pPr>
            <a:lvl4pPr marL="1828800" lvl="3" indent="-330200" algn="l">
              <a:lnSpc>
                <a:spcPct val="90000"/>
              </a:lnSpc>
              <a:spcBef>
                <a:spcPts val="400"/>
              </a:spcBef>
              <a:spcAft>
                <a:spcPts val="0"/>
              </a:spcAft>
              <a:buClr>
                <a:schemeClr val="dk1"/>
              </a:buClr>
              <a:buSzPts val="1600"/>
              <a:buChar char="•"/>
              <a:defRPr/>
            </a:lvl4pPr>
            <a:lvl5pPr marL="2286000" lvl="4" indent="-330200" algn="l">
              <a:lnSpc>
                <a:spcPct val="90000"/>
              </a:lnSpc>
              <a:spcBef>
                <a:spcPts val="400"/>
              </a:spcBef>
              <a:spcAft>
                <a:spcPts val="0"/>
              </a:spcAft>
              <a:buClr>
                <a:schemeClr val="dk1"/>
              </a:buClr>
              <a:buSzPts val="1600"/>
              <a:buChar char="•"/>
              <a:defRPr/>
            </a:lvl5pPr>
            <a:lvl6pPr marL="2743200" lvl="5" indent="-330200" algn="l">
              <a:lnSpc>
                <a:spcPct val="90000"/>
              </a:lnSpc>
              <a:spcBef>
                <a:spcPts val="400"/>
              </a:spcBef>
              <a:spcAft>
                <a:spcPts val="0"/>
              </a:spcAft>
              <a:buClr>
                <a:schemeClr val="dk1"/>
              </a:buClr>
              <a:buSzPts val="1600"/>
              <a:buChar char="•"/>
              <a:defRPr/>
            </a:lvl6pPr>
            <a:lvl7pPr marL="3200400" lvl="6" indent="-330200" algn="l">
              <a:lnSpc>
                <a:spcPct val="90000"/>
              </a:lnSpc>
              <a:spcBef>
                <a:spcPts val="400"/>
              </a:spcBef>
              <a:spcAft>
                <a:spcPts val="0"/>
              </a:spcAft>
              <a:buClr>
                <a:schemeClr val="dk1"/>
              </a:buClr>
              <a:buSzPts val="1600"/>
              <a:buChar char="•"/>
              <a:defRPr/>
            </a:lvl7pPr>
            <a:lvl8pPr marL="3657600" lvl="7" indent="-330200" algn="l">
              <a:lnSpc>
                <a:spcPct val="90000"/>
              </a:lnSpc>
              <a:spcBef>
                <a:spcPts val="400"/>
              </a:spcBef>
              <a:spcAft>
                <a:spcPts val="0"/>
              </a:spcAft>
              <a:buClr>
                <a:schemeClr val="dk1"/>
              </a:buClr>
              <a:buSzPts val="1600"/>
              <a:buChar char="•"/>
              <a:defRPr/>
            </a:lvl8pPr>
            <a:lvl9pPr marL="4114800" lvl="8" indent="-330200" algn="l">
              <a:lnSpc>
                <a:spcPct val="90000"/>
              </a:lnSpc>
              <a:spcBef>
                <a:spcPts val="400"/>
              </a:spcBef>
              <a:spcAft>
                <a:spcPts val="0"/>
              </a:spcAft>
              <a:buClr>
                <a:schemeClr val="dk1"/>
              </a:buClr>
              <a:buSzPts val="1600"/>
              <a:buChar char="•"/>
              <a:defRPr/>
            </a:lvl9pPr>
          </a:lstStyle>
          <a:p>
            <a:endParaRPr/>
          </a:p>
        </p:txBody>
      </p:sp>
      <p:sp>
        <p:nvSpPr>
          <p:cNvPr id="180" name="Google Shape;180;p46"/>
          <p:cNvSpPr txBox="1">
            <a:spLocks noGrp="1"/>
          </p:cNvSpPr>
          <p:nvPr>
            <p:ph type="body" idx="5"/>
          </p:nvPr>
        </p:nvSpPr>
        <p:spPr>
          <a:xfrm>
            <a:off x="302221" y="2815625"/>
            <a:ext cx="1441800" cy="683100"/>
          </a:xfrm>
          <a:prstGeom prst="rect">
            <a:avLst/>
          </a:prstGeom>
          <a:noFill/>
          <a:ln>
            <a:noFill/>
          </a:ln>
        </p:spPr>
        <p:txBody>
          <a:bodyPr spcFirstLastPara="1" wrap="square" lIns="79125" tIns="39550" rIns="79125" bIns="39550" anchor="ctr" anchorCtr="0">
            <a:normAutofit/>
          </a:bodyPr>
          <a:lstStyle>
            <a:lvl1pPr marL="457200" lvl="0" indent="-228600" algn="ctr">
              <a:lnSpc>
                <a:spcPct val="90000"/>
              </a:lnSpc>
              <a:spcBef>
                <a:spcPts val="900"/>
              </a:spcBef>
              <a:spcAft>
                <a:spcPts val="0"/>
              </a:spcAft>
              <a:buClr>
                <a:schemeClr val="lt1"/>
              </a:buClr>
              <a:buSzPts val="1600"/>
              <a:buNone/>
              <a:defRPr sz="1600">
                <a:solidFill>
                  <a:schemeClr val="lt1"/>
                </a:solidFill>
              </a:defRPr>
            </a:lvl1pPr>
            <a:lvl2pPr marL="914400" lvl="1" indent="-330200" algn="l">
              <a:lnSpc>
                <a:spcPct val="90000"/>
              </a:lnSpc>
              <a:spcBef>
                <a:spcPts val="400"/>
              </a:spcBef>
              <a:spcAft>
                <a:spcPts val="0"/>
              </a:spcAft>
              <a:buClr>
                <a:schemeClr val="dk1"/>
              </a:buClr>
              <a:buSzPts val="1600"/>
              <a:buChar char="•"/>
              <a:defRPr/>
            </a:lvl2pPr>
            <a:lvl3pPr marL="1371600" lvl="2" indent="-330200" algn="l">
              <a:lnSpc>
                <a:spcPct val="90000"/>
              </a:lnSpc>
              <a:spcBef>
                <a:spcPts val="400"/>
              </a:spcBef>
              <a:spcAft>
                <a:spcPts val="0"/>
              </a:spcAft>
              <a:buClr>
                <a:schemeClr val="dk1"/>
              </a:buClr>
              <a:buSzPts val="1600"/>
              <a:buChar char="•"/>
              <a:defRPr/>
            </a:lvl3pPr>
            <a:lvl4pPr marL="1828800" lvl="3" indent="-330200" algn="l">
              <a:lnSpc>
                <a:spcPct val="90000"/>
              </a:lnSpc>
              <a:spcBef>
                <a:spcPts val="400"/>
              </a:spcBef>
              <a:spcAft>
                <a:spcPts val="0"/>
              </a:spcAft>
              <a:buClr>
                <a:schemeClr val="dk1"/>
              </a:buClr>
              <a:buSzPts val="1600"/>
              <a:buChar char="•"/>
              <a:defRPr/>
            </a:lvl4pPr>
            <a:lvl5pPr marL="2286000" lvl="4" indent="-330200" algn="l">
              <a:lnSpc>
                <a:spcPct val="90000"/>
              </a:lnSpc>
              <a:spcBef>
                <a:spcPts val="400"/>
              </a:spcBef>
              <a:spcAft>
                <a:spcPts val="0"/>
              </a:spcAft>
              <a:buClr>
                <a:schemeClr val="dk1"/>
              </a:buClr>
              <a:buSzPts val="1600"/>
              <a:buChar char="•"/>
              <a:defRPr/>
            </a:lvl5pPr>
            <a:lvl6pPr marL="2743200" lvl="5" indent="-330200" algn="l">
              <a:lnSpc>
                <a:spcPct val="90000"/>
              </a:lnSpc>
              <a:spcBef>
                <a:spcPts val="400"/>
              </a:spcBef>
              <a:spcAft>
                <a:spcPts val="0"/>
              </a:spcAft>
              <a:buClr>
                <a:schemeClr val="dk1"/>
              </a:buClr>
              <a:buSzPts val="1600"/>
              <a:buChar char="•"/>
              <a:defRPr/>
            </a:lvl6pPr>
            <a:lvl7pPr marL="3200400" lvl="6" indent="-330200" algn="l">
              <a:lnSpc>
                <a:spcPct val="90000"/>
              </a:lnSpc>
              <a:spcBef>
                <a:spcPts val="400"/>
              </a:spcBef>
              <a:spcAft>
                <a:spcPts val="0"/>
              </a:spcAft>
              <a:buClr>
                <a:schemeClr val="dk1"/>
              </a:buClr>
              <a:buSzPts val="1600"/>
              <a:buChar char="•"/>
              <a:defRPr/>
            </a:lvl7pPr>
            <a:lvl8pPr marL="3657600" lvl="7" indent="-330200" algn="l">
              <a:lnSpc>
                <a:spcPct val="90000"/>
              </a:lnSpc>
              <a:spcBef>
                <a:spcPts val="400"/>
              </a:spcBef>
              <a:spcAft>
                <a:spcPts val="0"/>
              </a:spcAft>
              <a:buClr>
                <a:schemeClr val="dk1"/>
              </a:buClr>
              <a:buSzPts val="1600"/>
              <a:buChar char="•"/>
              <a:defRPr/>
            </a:lvl8pPr>
            <a:lvl9pPr marL="4114800" lvl="8" indent="-330200" algn="l">
              <a:lnSpc>
                <a:spcPct val="90000"/>
              </a:lnSpc>
              <a:spcBef>
                <a:spcPts val="400"/>
              </a:spcBef>
              <a:spcAft>
                <a:spcPts val="0"/>
              </a:spcAft>
              <a:buClr>
                <a:schemeClr val="dk1"/>
              </a:buClr>
              <a:buSzPts val="1600"/>
              <a:buChar char="•"/>
              <a:defRPr/>
            </a:lvl9pPr>
          </a:lstStyle>
          <a:p>
            <a:endParaRPr/>
          </a:p>
        </p:txBody>
      </p:sp>
      <p:sp>
        <p:nvSpPr>
          <p:cNvPr id="181" name="Google Shape;181;p46"/>
          <p:cNvSpPr txBox="1">
            <a:spLocks noGrp="1"/>
          </p:cNvSpPr>
          <p:nvPr>
            <p:ph type="body" idx="6"/>
          </p:nvPr>
        </p:nvSpPr>
        <p:spPr>
          <a:xfrm>
            <a:off x="302786" y="3709653"/>
            <a:ext cx="1441800" cy="683100"/>
          </a:xfrm>
          <a:prstGeom prst="rect">
            <a:avLst/>
          </a:prstGeom>
          <a:noFill/>
          <a:ln>
            <a:noFill/>
          </a:ln>
        </p:spPr>
        <p:txBody>
          <a:bodyPr spcFirstLastPara="1" wrap="square" lIns="79125" tIns="39550" rIns="79125" bIns="39550" anchor="ctr" anchorCtr="0">
            <a:normAutofit/>
          </a:bodyPr>
          <a:lstStyle>
            <a:lvl1pPr marL="457200" lvl="0" indent="-228600" algn="ctr">
              <a:lnSpc>
                <a:spcPct val="90000"/>
              </a:lnSpc>
              <a:spcBef>
                <a:spcPts val="900"/>
              </a:spcBef>
              <a:spcAft>
                <a:spcPts val="0"/>
              </a:spcAft>
              <a:buClr>
                <a:schemeClr val="lt1"/>
              </a:buClr>
              <a:buSzPts val="1600"/>
              <a:buNone/>
              <a:defRPr sz="1600">
                <a:solidFill>
                  <a:schemeClr val="lt1"/>
                </a:solidFill>
              </a:defRPr>
            </a:lvl1pPr>
            <a:lvl2pPr marL="914400" lvl="1" indent="-330200" algn="l">
              <a:lnSpc>
                <a:spcPct val="90000"/>
              </a:lnSpc>
              <a:spcBef>
                <a:spcPts val="400"/>
              </a:spcBef>
              <a:spcAft>
                <a:spcPts val="0"/>
              </a:spcAft>
              <a:buClr>
                <a:schemeClr val="dk1"/>
              </a:buClr>
              <a:buSzPts val="1600"/>
              <a:buChar char="•"/>
              <a:defRPr/>
            </a:lvl2pPr>
            <a:lvl3pPr marL="1371600" lvl="2" indent="-330200" algn="l">
              <a:lnSpc>
                <a:spcPct val="90000"/>
              </a:lnSpc>
              <a:spcBef>
                <a:spcPts val="400"/>
              </a:spcBef>
              <a:spcAft>
                <a:spcPts val="0"/>
              </a:spcAft>
              <a:buClr>
                <a:schemeClr val="dk1"/>
              </a:buClr>
              <a:buSzPts val="1600"/>
              <a:buChar char="•"/>
              <a:defRPr/>
            </a:lvl3pPr>
            <a:lvl4pPr marL="1828800" lvl="3" indent="-330200" algn="l">
              <a:lnSpc>
                <a:spcPct val="90000"/>
              </a:lnSpc>
              <a:spcBef>
                <a:spcPts val="400"/>
              </a:spcBef>
              <a:spcAft>
                <a:spcPts val="0"/>
              </a:spcAft>
              <a:buClr>
                <a:schemeClr val="dk1"/>
              </a:buClr>
              <a:buSzPts val="1600"/>
              <a:buChar char="•"/>
              <a:defRPr/>
            </a:lvl4pPr>
            <a:lvl5pPr marL="2286000" lvl="4" indent="-330200" algn="l">
              <a:lnSpc>
                <a:spcPct val="90000"/>
              </a:lnSpc>
              <a:spcBef>
                <a:spcPts val="400"/>
              </a:spcBef>
              <a:spcAft>
                <a:spcPts val="0"/>
              </a:spcAft>
              <a:buClr>
                <a:schemeClr val="dk1"/>
              </a:buClr>
              <a:buSzPts val="1600"/>
              <a:buChar char="•"/>
              <a:defRPr/>
            </a:lvl5pPr>
            <a:lvl6pPr marL="2743200" lvl="5" indent="-330200" algn="l">
              <a:lnSpc>
                <a:spcPct val="90000"/>
              </a:lnSpc>
              <a:spcBef>
                <a:spcPts val="400"/>
              </a:spcBef>
              <a:spcAft>
                <a:spcPts val="0"/>
              </a:spcAft>
              <a:buClr>
                <a:schemeClr val="dk1"/>
              </a:buClr>
              <a:buSzPts val="1600"/>
              <a:buChar char="•"/>
              <a:defRPr/>
            </a:lvl6pPr>
            <a:lvl7pPr marL="3200400" lvl="6" indent="-330200" algn="l">
              <a:lnSpc>
                <a:spcPct val="90000"/>
              </a:lnSpc>
              <a:spcBef>
                <a:spcPts val="400"/>
              </a:spcBef>
              <a:spcAft>
                <a:spcPts val="0"/>
              </a:spcAft>
              <a:buClr>
                <a:schemeClr val="dk1"/>
              </a:buClr>
              <a:buSzPts val="1600"/>
              <a:buChar char="•"/>
              <a:defRPr/>
            </a:lvl7pPr>
            <a:lvl8pPr marL="3657600" lvl="7" indent="-330200" algn="l">
              <a:lnSpc>
                <a:spcPct val="90000"/>
              </a:lnSpc>
              <a:spcBef>
                <a:spcPts val="400"/>
              </a:spcBef>
              <a:spcAft>
                <a:spcPts val="0"/>
              </a:spcAft>
              <a:buClr>
                <a:schemeClr val="dk1"/>
              </a:buClr>
              <a:buSzPts val="1600"/>
              <a:buChar char="•"/>
              <a:defRPr/>
            </a:lvl8pPr>
            <a:lvl9pPr marL="4114800" lvl="8" indent="-330200" algn="l">
              <a:lnSpc>
                <a:spcPct val="90000"/>
              </a:lnSpc>
              <a:spcBef>
                <a:spcPts val="400"/>
              </a:spcBef>
              <a:spcAft>
                <a:spcPts val="0"/>
              </a:spcAft>
              <a:buClr>
                <a:schemeClr val="dk1"/>
              </a:buClr>
              <a:buSzPts val="1600"/>
              <a:buChar char="•"/>
              <a:defRPr/>
            </a:lvl9pPr>
          </a:lstStyle>
          <a:p>
            <a:endParaRPr/>
          </a:p>
        </p:txBody>
      </p:sp>
      <p:sp>
        <p:nvSpPr>
          <p:cNvPr id="182" name="Google Shape;182;p46"/>
          <p:cNvSpPr txBox="1">
            <a:spLocks noGrp="1"/>
          </p:cNvSpPr>
          <p:nvPr>
            <p:ph type="body" idx="7"/>
          </p:nvPr>
        </p:nvSpPr>
        <p:spPr>
          <a:xfrm>
            <a:off x="1787769" y="1782366"/>
            <a:ext cx="5159700" cy="822900"/>
          </a:xfrm>
          <a:prstGeom prst="rect">
            <a:avLst/>
          </a:prstGeom>
          <a:noFill/>
          <a:ln>
            <a:noFill/>
          </a:ln>
        </p:spPr>
        <p:txBody>
          <a:bodyPr spcFirstLastPara="1" wrap="square" lIns="79125" tIns="39550" rIns="79125" bIns="39550" anchor="ctr" anchorCtr="0">
            <a:normAutofit/>
          </a:bodyPr>
          <a:lstStyle>
            <a:lvl1pPr marL="457200" lvl="0" indent="-304800" algn="l">
              <a:lnSpc>
                <a:spcPct val="90000"/>
              </a:lnSpc>
              <a:spcBef>
                <a:spcPts val="0"/>
              </a:spcBef>
              <a:spcAft>
                <a:spcPts val="0"/>
              </a:spcAft>
              <a:buClr>
                <a:schemeClr val="dk1"/>
              </a:buClr>
              <a:buSzPts val="1200"/>
              <a:buChar char="•"/>
              <a:defRPr sz="1200"/>
            </a:lvl1pPr>
            <a:lvl2pPr marL="914400" lvl="1" indent="-330200" algn="l">
              <a:lnSpc>
                <a:spcPct val="90000"/>
              </a:lnSpc>
              <a:spcBef>
                <a:spcPts val="400"/>
              </a:spcBef>
              <a:spcAft>
                <a:spcPts val="0"/>
              </a:spcAft>
              <a:buClr>
                <a:schemeClr val="dk1"/>
              </a:buClr>
              <a:buSzPts val="1600"/>
              <a:buChar char="•"/>
              <a:defRPr/>
            </a:lvl2pPr>
            <a:lvl3pPr marL="1371600" lvl="2" indent="-330200" algn="l">
              <a:lnSpc>
                <a:spcPct val="90000"/>
              </a:lnSpc>
              <a:spcBef>
                <a:spcPts val="400"/>
              </a:spcBef>
              <a:spcAft>
                <a:spcPts val="0"/>
              </a:spcAft>
              <a:buClr>
                <a:schemeClr val="dk1"/>
              </a:buClr>
              <a:buSzPts val="1600"/>
              <a:buChar char="•"/>
              <a:defRPr/>
            </a:lvl3pPr>
            <a:lvl4pPr marL="1828800" lvl="3" indent="-330200" algn="l">
              <a:lnSpc>
                <a:spcPct val="90000"/>
              </a:lnSpc>
              <a:spcBef>
                <a:spcPts val="400"/>
              </a:spcBef>
              <a:spcAft>
                <a:spcPts val="0"/>
              </a:spcAft>
              <a:buClr>
                <a:schemeClr val="dk1"/>
              </a:buClr>
              <a:buSzPts val="1600"/>
              <a:buChar char="•"/>
              <a:defRPr/>
            </a:lvl4pPr>
            <a:lvl5pPr marL="2286000" lvl="4" indent="-330200" algn="l">
              <a:lnSpc>
                <a:spcPct val="90000"/>
              </a:lnSpc>
              <a:spcBef>
                <a:spcPts val="400"/>
              </a:spcBef>
              <a:spcAft>
                <a:spcPts val="0"/>
              </a:spcAft>
              <a:buClr>
                <a:schemeClr val="dk1"/>
              </a:buClr>
              <a:buSzPts val="1600"/>
              <a:buChar char="•"/>
              <a:defRPr/>
            </a:lvl5pPr>
            <a:lvl6pPr marL="2743200" lvl="5" indent="-330200" algn="l">
              <a:lnSpc>
                <a:spcPct val="90000"/>
              </a:lnSpc>
              <a:spcBef>
                <a:spcPts val="400"/>
              </a:spcBef>
              <a:spcAft>
                <a:spcPts val="0"/>
              </a:spcAft>
              <a:buClr>
                <a:schemeClr val="dk1"/>
              </a:buClr>
              <a:buSzPts val="1600"/>
              <a:buChar char="•"/>
              <a:defRPr/>
            </a:lvl6pPr>
            <a:lvl7pPr marL="3200400" lvl="6" indent="-330200" algn="l">
              <a:lnSpc>
                <a:spcPct val="90000"/>
              </a:lnSpc>
              <a:spcBef>
                <a:spcPts val="400"/>
              </a:spcBef>
              <a:spcAft>
                <a:spcPts val="0"/>
              </a:spcAft>
              <a:buClr>
                <a:schemeClr val="dk1"/>
              </a:buClr>
              <a:buSzPts val="1600"/>
              <a:buChar char="•"/>
              <a:defRPr/>
            </a:lvl7pPr>
            <a:lvl8pPr marL="3657600" lvl="7" indent="-330200" algn="l">
              <a:lnSpc>
                <a:spcPct val="90000"/>
              </a:lnSpc>
              <a:spcBef>
                <a:spcPts val="400"/>
              </a:spcBef>
              <a:spcAft>
                <a:spcPts val="0"/>
              </a:spcAft>
              <a:buClr>
                <a:schemeClr val="dk1"/>
              </a:buClr>
              <a:buSzPts val="1600"/>
              <a:buChar char="•"/>
              <a:defRPr/>
            </a:lvl8pPr>
            <a:lvl9pPr marL="4114800" lvl="8" indent="-330200" algn="l">
              <a:lnSpc>
                <a:spcPct val="90000"/>
              </a:lnSpc>
              <a:spcBef>
                <a:spcPts val="400"/>
              </a:spcBef>
              <a:spcAft>
                <a:spcPts val="0"/>
              </a:spcAft>
              <a:buClr>
                <a:schemeClr val="dk1"/>
              </a:buClr>
              <a:buSzPts val="1600"/>
              <a:buChar char="•"/>
              <a:defRPr/>
            </a:lvl9pPr>
          </a:lstStyle>
          <a:p>
            <a:endParaRPr/>
          </a:p>
        </p:txBody>
      </p:sp>
      <p:sp>
        <p:nvSpPr>
          <p:cNvPr id="183" name="Google Shape;183;p46"/>
          <p:cNvSpPr txBox="1">
            <a:spLocks noGrp="1"/>
          </p:cNvSpPr>
          <p:nvPr>
            <p:ph type="body" idx="8"/>
          </p:nvPr>
        </p:nvSpPr>
        <p:spPr>
          <a:xfrm>
            <a:off x="1790472" y="2688299"/>
            <a:ext cx="5159700" cy="822900"/>
          </a:xfrm>
          <a:prstGeom prst="rect">
            <a:avLst/>
          </a:prstGeom>
          <a:noFill/>
          <a:ln>
            <a:noFill/>
          </a:ln>
        </p:spPr>
        <p:txBody>
          <a:bodyPr spcFirstLastPara="1" wrap="square" lIns="79125" tIns="39550" rIns="79125" bIns="39550" anchor="ctr" anchorCtr="0">
            <a:normAutofit/>
          </a:bodyPr>
          <a:lstStyle>
            <a:lvl1pPr marL="457200" lvl="0" indent="-304800" algn="l">
              <a:lnSpc>
                <a:spcPct val="90000"/>
              </a:lnSpc>
              <a:spcBef>
                <a:spcPts val="0"/>
              </a:spcBef>
              <a:spcAft>
                <a:spcPts val="0"/>
              </a:spcAft>
              <a:buClr>
                <a:schemeClr val="dk1"/>
              </a:buClr>
              <a:buSzPts val="1200"/>
              <a:buChar char="•"/>
              <a:defRPr sz="1200"/>
            </a:lvl1pPr>
            <a:lvl2pPr marL="914400" lvl="1" indent="-330200" algn="l">
              <a:lnSpc>
                <a:spcPct val="90000"/>
              </a:lnSpc>
              <a:spcBef>
                <a:spcPts val="400"/>
              </a:spcBef>
              <a:spcAft>
                <a:spcPts val="0"/>
              </a:spcAft>
              <a:buClr>
                <a:schemeClr val="dk1"/>
              </a:buClr>
              <a:buSzPts val="1600"/>
              <a:buChar char="•"/>
              <a:defRPr/>
            </a:lvl2pPr>
            <a:lvl3pPr marL="1371600" lvl="2" indent="-330200" algn="l">
              <a:lnSpc>
                <a:spcPct val="90000"/>
              </a:lnSpc>
              <a:spcBef>
                <a:spcPts val="400"/>
              </a:spcBef>
              <a:spcAft>
                <a:spcPts val="0"/>
              </a:spcAft>
              <a:buClr>
                <a:schemeClr val="dk1"/>
              </a:buClr>
              <a:buSzPts val="1600"/>
              <a:buChar char="•"/>
              <a:defRPr/>
            </a:lvl3pPr>
            <a:lvl4pPr marL="1828800" lvl="3" indent="-330200" algn="l">
              <a:lnSpc>
                <a:spcPct val="90000"/>
              </a:lnSpc>
              <a:spcBef>
                <a:spcPts val="400"/>
              </a:spcBef>
              <a:spcAft>
                <a:spcPts val="0"/>
              </a:spcAft>
              <a:buClr>
                <a:schemeClr val="dk1"/>
              </a:buClr>
              <a:buSzPts val="1600"/>
              <a:buChar char="•"/>
              <a:defRPr/>
            </a:lvl4pPr>
            <a:lvl5pPr marL="2286000" lvl="4" indent="-330200" algn="l">
              <a:lnSpc>
                <a:spcPct val="90000"/>
              </a:lnSpc>
              <a:spcBef>
                <a:spcPts val="400"/>
              </a:spcBef>
              <a:spcAft>
                <a:spcPts val="0"/>
              </a:spcAft>
              <a:buClr>
                <a:schemeClr val="dk1"/>
              </a:buClr>
              <a:buSzPts val="1600"/>
              <a:buChar char="•"/>
              <a:defRPr/>
            </a:lvl5pPr>
            <a:lvl6pPr marL="2743200" lvl="5" indent="-330200" algn="l">
              <a:lnSpc>
                <a:spcPct val="90000"/>
              </a:lnSpc>
              <a:spcBef>
                <a:spcPts val="400"/>
              </a:spcBef>
              <a:spcAft>
                <a:spcPts val="0"/>
              </a:spcAft>
              <a:buClr>
                <a:schemeClr val="dk1"/>
              </a:buClr>
              <a:buSzPts val="1600"/>
              <a:buChar char="•"/>
              <a:defRPr/>
            </a:lvl6pPr>
            <a:lvl7pPr marL="3200400" lvl="6" indent="-330200" algn="l">
              <a:lnSpc>
                <a:spcPct val="90000"/>
              </a:lnSpc>
              <a:spcBef>
                <a:spcPts val="400"/>
              </a:spcBef>
              <a:spcAft>
                <a:spcPts val="0"/>
              </a:spcAft>
              <a:buClr>
                <a:schemeClr val="dk1"/>
              </a:buClr>
              <a:buSzPts val="1600"/>
              <a:buChar char="•"/>
              <a:defRPr/>
            </a:lvl7pPr>
            <a:lvl8pPr marL="3657600" lvl="7" indent="-330200" algn="l">
              <a:lnSpc>
                <a:spcPct val="90000"/>
              </a:lnSpc>
              <a:spcBef>
                <a:spcPts val="400"/>
              </a:spcBef>
              <a:spcAft>
                <a:spcPts val="0"/>
              </a:spcAft>
              <a:buClr>
                <a:schemeClr val="dk1"/>
              </a:buClr>
              <a:buSzPts val="1600"/>
              <a:buChar char="•"/>
              <a:defRPr/>
            </a:lvl8pPr>
            <a:lvl9pPr marL="4114800" lvl="8" indent="-330200" algn="l">
              <a:lnSpc>
                <a:spcPct val="90000"/>
              </a:lnSpc>
              <a:spcBef>
                <a:spcPts val="400"/>
              </a:spcBef>
              <a:spcAft>
                <a:spcPts val="0"/>
              </a:spcAft>
              <a:buClr>
                <a:schemeClr val="dk1"/>
              </a:buClr>
              <a:buSzPts val="1600"/>
              <a:buChar char="•"/>
              <a:defRPr/>
            </a:lvl9pPr>
          </a:lstStyle>
          <a:p>
            <a:endParaRPr/>
          </a:p>
        </p:txBody>
      </p:sp>
      <p:sp>
        <p:nvSpPr>
          <p:cNvPr id="184" name="Google Shape;184;p46"/>
          <p:cNvSpPr txBox="1">
            <a:spLocks noGrp="1"/>
          </p:cNvSpPr>
          <p:nvPr>
            <p:ph type="body" idx="9"/>
          </p:nvPr>
        </p:nvSpPr>
        <p:spPr>
          <a:xfrm>
            <a:off x="1787769" y="3572937"/>
            <a:ext cx="5159700" cy="822900"/>
          </a:xfrm>
          <a:prstGeom prst="rect">
            <a:avLst/>
          </a:prstGeom>
          <a:noFill/>
          <a:ln>
            <a:noFill/>
          </a:ln>
        </p:spPr>
        <p:txBody>
          <a:bodyPr spcFirstLastPara="1" wrap="square" lIns="79125" tIns="39550" rIns="79125" bIns="39550" anchor="ctr" anchorCtr="0">
            <a:normAutofit/>
          </a:bodyPr>
          <a:lstStyle>
            <a:lvl1pPr marL="457200" lvl="0" indent="-304800" algn="l">
              <a:lnSpc>
                <a:spcPct val="90000"/>
              </a:lnSpc>
              <a:spcBef>
                <a:spcPts val="0"/>
              </a:spcBef>
              <a:spcAft>
                <a:spcPts val="0"/>
              </a:spcAft>
              <a:buClr>
                <a:schemeClr val="dk1"/>
              </a:buClr>
              <a:buSzPts val="1200"/>
              <a:buChar char="•"/>
              <a:defRPr sz="1200"/>
            </a:lvl1pPr>
            <a:lvl2pPr marL="914400" lvl="1" indent="-330200" algn="l">
              <a:lnSpc>
                <a:spcPct val="90000"/>
              </a:lnSpc>
              <a:spcBef>
                <a:spcPts val="400"/>
              </a:spcBef>
              <a:spcAft>
                <a:spcPts val="0"/>
              </a:spcAft>
              <a:buClr>
                <a:schemeClr val="dk1"/>
              </a:buClr>
              <a:buSzPts val="1600"/>
              <a:buChar char="•"/>
              <a:defRPr/>
            </a:lvl2pPr>
            <a:lvl3pPr marL="1371600" lvl="2" indent="-330200" algn="l">
              <a:lnSpc>
                <a:spcPct val="90000"/>
              </a:lnSpc>
              <a:spcBef>
                <a:spcPts val="400"/>
              </a:spcBef>
              <a:spcAft>
                <a:spcPts val="0"/>
              </a:spcAft>
              <a:buClr>
                <a:schemeClr val="dk1"/>
              </a:buClr>
              <a:buSzPts val="1600"/>
              <a:buChar char="•"/>
              <a:defRPr/>
            </a:lvl3pPr>
            <a:lvl4pPr marL="1828800" lvl="3" indent="-330200" algn="l">
              <a:lnSpc>
                <a:spcPct val="90000"/>
              </a:lnSpc>
              <a:spcBef>
                <a:spcPts val="400"/>
              </a:spcBef>
              <a:spcAft>
                <a:spcPts val="0"/>
              </a:spcAft>
              <a:buClr>
                <a:schemeClr val="dk1"/>
              </a:buClr>
              <a:buSzPts val="1600"/>
              <a:buChar char="•"/>
              <a:defRPr/>
            </a:lvl4pPr>
            <a:lvl5pPr marL="2286000" lvl="4" indent="-330200" algn="l">
              <a:lnSpc>
                <a:spcPct val="90000"/>
              </a:lnSpc>
              <a:spcBef>
                <a:spcPts val="400"/>
              </a:spcBef>
              <a:spcAft>
                <a:spcPts val="0"/>
              </a:spcAft>
              <a:buClr>
                <a:schemeClr val="dk1"/>
              </a:buClr>
              <a:buSzPts val="1600"/>
              <a:buChar char="•"/>
              <a:defRPr/>
            </a:lvl5pPr>
            <a:lvl6pPr marL="2743200" lvl="5" indent="-330200" algn="l">
              <a:lnSpc>
                <a:spcPct val="90000"/>
              </a:lnSpc>
              <a:spcBef>
                <a:spcPts val="400"/>
              </a:spcBef>
              <a:spcAft>
                <a:spcPts val="0"/>
              </a:spcAft>
              <a:buClr>
                <a:schemeClr val="dk1"/>
              </a:buClr>
              <a:buSzPts val="1600"/>
              <a:buChar char="•"/>
              <a:defRPr/>
            </a:lvl6pPr>
            <a:lvl7pPr marL="3200400" lvl="6" indent="-330200" algn="l">
              <a:lnSpc>
                <a:spcPct val="90000"/>
              </a:lnSpc>
              <a:spcBef>
                <a:spcPts val="400"/>
              </a:spcBef>
              <a:spcAft>
                <a:spcPts val="0"/>
              </a:spcAft>
              <a:buClr>
                <a:schemeClr val="dk1"/>
              </a:buClr>
              <a:buSzPts val="1600"/>
              <a:buChar char="•"/>
              <a:defRPr/>
            </a:lvl7pPr>
            <a:lvl8pPr marL="3657600" lvl="7" indent="-330200" algn="l">
              <a:lnSpc>
                <a:spcPct val="90000"/>
              </a:lnSpc>
              <a:spcBef>
                <a:spcPts val="400"/>
              </a:spcBef>
              <a:spcAft>
                <a:spcPts val="0"/>
              </a:spcAft>
              <a:buClr>
                <a:schemeClr val="dk1"/>
              </a:buClr>
              <a:buSzPts val="1600"/>
              <a:buChar char="•"/>
              <a:defRPr/>
            </a:lvl8pPr>
            <a:lvl9pPr marL="4114800" lvl="8" indent="-330200" algn="l">
              <a:lnSpc>
                <a:spcPct val="90000"/>
              </a:lnSpc>
              <a:spcBef>
                <a:spcPts val="400"/>
              </a:spcBef>
              <a:spcAft>
                <a:spcPts val="0"/>
              </a:spcAft>
              <a:buClr>
                <a:schemeClr val="dk1"/>
              </a:buClr>
              <a:buSzPts val="1600"/>
              <a:buChar char="•"/>
              <a:defRPr/>
            </a:lvl9pPr>
          </a:lstStyle>
          <a:p>
            <a:endParaRPr/>
          </a:p>
        </p:txBody>
      </p:sp>
      <p:sp>
        <p:nvSpPr>
          <p:cNvPr id="185" name="Google Shape;185;p46"/>
          <p:cNvSpPr txBox="1">
            <a:spLocks noGrp="1"/>
          </p:cNvSpPr>
          <p:nvPr>
            <p:ph type="body" idx="13"/>
          </p:nvPr>
        </p:nvSpPr>
        <p:spPr>
          <a:xfrm rot="-5400000">
            <a:off x="6745118" y="1302815"/>
            <a:ext cx="716700" cy="239400"/>
          </a:xfrm>
          <a:prstGeom prst="rect">
            <a:avLst/>
          </a:prstGeom>
          <a:noFill/>
          <a:ln>
            <a:noFill/>
          </a:ln>
        </p:spPr>
        <p:txBody>
          <a:bodyPr spcFirstLastPara="1" wrap="square" lIns="79125" tIns="39550" rIns="79125" bIns="39550" anchor="ctr" anchorCtr="0">
            <a:normAutofit/>
          </a:bodyPr>
          <a:lstStyle>
            <a:lvl1pPr marL="457200" lvl="0" indent="-228600" algn="l">
              <a:lnSpc>
                <a:spcPct val="90000"/>
              </a:lnSpc>
              <a:spcBef>
                <a:spcPts val="900"/>
              </a:spcBef>
              <a:spcAft>
                <a:spcPts val="0"/>
              </a:spcAft>
              <a:buClr>
                <a:schemeClr val="dk1"/>
              </a:buClr>
              <a:buSzPts val="1000"/>
              <a:buNone/>
              <a:defRPr sz="1000"/>
            </a:lvl1pPr>
            <a:lvl2pPr marL="914400" lvl="1" indent="-330200" algn="l">
              <a:lnSpc>
                <a:spcPct val="90000"/>
              </a:lnSpc>
              <a:spcBef>
                <a:spcPts val="400"/>
              </a:spcBef>
              <a:spcAft>
                <a:spcPts val="0"/>
              </a:spcAft>
              <a:buClr>
                <a:schemeClr val="dk1"/>
              </a:buClr>
              <a:buSzPts val="1600"/>
              <a:buChar char="•"/>
              <a:defRPr/>
            </a:lvl2pPr>
            <a:lvl3pPr marL="1371600" lvl="2" indent="-330200" algn="l">
              <a:lnSpc>
                <a:spcPct val="90000"/>
              </a:lnSpc>
              <a:spcBef>
                <a:spcPts val="400"/>
              </a:spcBef>
              <a:spcAft>
                <a:spcPts val="0"/>
              </a:spcAft>
              <a:buClr>
                <a:schemeClr val="dk1"/>
              </a:buClr>
              <a:buSzPts val="1600"/>
              <a:buChar char="•"/>
              <a:defRPr/>
            </a:lvl3pPr>
            <a:lvl4pPr marL="1828800" lvl="3" indent="-330200" algn="l">
              <a:lnSpc>
                <a:spcPct val="90000"/>
              </a:lnSpc>
              <a:spcBef>
                <a:spcPts val="400"/>
              </a:spcBef>
              <a:spcAft>
                <a:spcPts val="0"/>
              </a:spcAft>
              <a:buClr>
                <a:schemeClr val="dk1"/>
              </a:buClr>
              <a:buSzPts val="1600"/>
              <a:buChar char="•"/>
              <a:defRPr/>
            </a:lvl4pPr>
            <a:lvl5pPr marL="2286000" lvl="4" indent="-330200" algn="l">
              <a:lnSpc>
                <a:spcPct val="90000"/>
              </a:lnSpc>
              <a:spcBef>
                <a:spcPts val="400"/>
              </a:spcBef>
              <a:spcAft>
                <a:spcPts val="0"/>
              </a:spcAft>
              <a:buClr>
                <a:schemeClr val="dk1"/>
              </a:buClr>
              <a:buSzPts val="1600"/>
              <a:buChar char="•"/>
              <a:defRPr/>
            </a:lvl5pPr>
            <a:lvl6pPr marL="2743200" lvl="5" indent="-330200" algn="l">
              <a:lnSpc>
                <a:spcPct val="90000"/>
              </a:lnSpc>
              <a:spcBef>
                <a:spcPts val="400"/>
              </a:spcBef>
              <a:spcAft>
                <a:spcPts val="0"/>
              </a:spcAft>
              <a:buClr>
                <a:schemeClr val="dk1"/>
              </a:buClr>
              <a:buSzPts val="1600"/>
              <a:buChar char="•"/>
              <a:defRPr/>
            </a:lvl6pPr>
            <a:lvl7pPr marL="3200400" lvl="6" indent="-330200" algn="l">
              <a:lnSpc>
                <a:spcPct val="90000"/>
              </a:lnSpc>
              <a:spcBef>
                <a:spcPts val="400"/>
              </a:spcBef>
              <a:spcAft>
                <a:spcPts val="0"/>
              </a:spcAft>
              <a:buClr>
                <a:schemeClr val="dk1"/>
              </a:buClr>
              <a:buSzPts val="1600"/>
              <a:buChar char="•"/>
              <a:defRPr/>
            </a:lvl7pPr>
            <a:lvl8pPr marL="3657600" lvl="7" indent="-330200" algn="l">
              <a:lnSpc>
                <a:spcPct val="90000"/>
              </a:lnSpc>
              <a:spcBef>
                <a:spcPts val="400"/>
              </a:spcBef>
              <a:spcAft>
                <a:spcPts val="0"/>
              </a:spcAft>
              <a:buClr>
                <a:schemeClr val="dk1"/>
              </a:buClr>
              <a:buSzPts val="1600"/>
              <a:buChar char="•"/>
              <a:defRPr/>
            </a:lvl8pPr>
            <a:lvl9pPr marL="4114800" lvl="8" indent="-330200" algn="l">
              <a:lnSpc>
                <a:spcPct val="90000"/>
              </a:lnSpc>
              <a:spcBef>
                <a:spcPts val="400"/>
              </a:spcBef>
              <a:spcAft>
                <a:spcPts val="0"/>
              </a:spcAft>
              <a:buClr>
                <a:schemeClr val="dk1"/>
              </a:buClr>
              <a:buSzPts val="1600"/>
              <a:buChar char="•"/>
              <a:defRPr/>
            </a:lvl9pPr>
          </a:lstStyle>
          <a:p>
            <a:endParaRPr/>
          </a:p>
        </p:txBody>
      </p:sp>
      <p:sp>
        <p:nvSpPr>
          <p:cNvPr id="186" name="Google Shape;186;p46"/>
          <p:cNvSpPr txBox="1">
            <a:spLocks noGrp="1"/>
          </p:cNvSpPr>
          <p:nvPr>
            <p:ph type="body" idx="14"/>
          </p:nvPr>
        </p:nvSpPr>
        <p:spPr>
          <a:xfrm rot="-5400000">
            <a:off x="6983526" y="1303866"/>
            <a:ext cx="716700" cy="237300"/>
          </a:xfrm>
          <a:prstGeom prst="rect">
            <a:avLst/>
          </a:prstGeom>
          <a:noFill/>
          <a:ln>
            <a:noFill/>
          </a:ln>
        </p:spPr>
        <p:txBody>
          <a:bodyPr spcFirstLastPara="1" wrap="square" lIns="79125" tIns="39550" rIns="79125" bIns="39550" anchor="ctr" anchorCtr="0">
            <a:normAutofit/>
          </a:bodyPr>
          <a:lstStyle>
            <a:lvl1pPr marL="457200" lvl="0" indent="-228600" algn="l">
              <a:lnSpc>
                <a:spcPct val="90000"/>
              </a:lnSpc>
              <a:spcBef>
                <a:spcPts val="900"/>
              </a:spcBef>
              <a:spcAft>
                <a:spcPts val="0"/>
              </a:spcAft>
              <a:buClr>
                <a:schemeClr val="dk1"/>
              </a:buClr>
              <a:buSzPts val="1000"/>
              <a:buNone/>
              <a:defRPr sz="1000"/>
            </a:lvl1pPr>
            <a:lvl2pPr marL="914400" lvl="1" indent="-330200" algn="l">
              <a:lnSpc>
                <a:spcPct val="90000"/>
              </a:lnSpc>
              <a:spcBef>
                <a:spcPts val="400"/>
              </a:spcBef>
              <a:spcAft>
                <a:spcPts val="0"/>
              </a:spcAft>
              <a:buClr>
                <a:schemeClr val="dk1"/>
              </a:buClr>
              <a:buSzPts val="1600"/>
              <a:buChar char="•"/>
              <a:defRPr/>
            </a:lvl2pPr>
            <a:lvl3pPr marL="1371600" lvl="2" indent="-330200" algn="l">
              <a:lnSpc>
                <a:spcPct val="90000"/>
              </a:lnSpc>
              <a:spcBef>
                <a:spcPts val="400"/>
              </a:spcBef>
              <a:spcAft>
                <a:spcPts val="0"/>
              </a:spcAft>
              <a:buClr>
                <a:schemeClr val="dk1"/>
              </a:buClr>
              <a:buSzPts val="1600"/>
              <a:buChar char="•"/>
              <a:defRPr/>
            </a:lvl3pPr>
            <a:lvl4pPr marL="1828800" lvl="3" indent="-330200" algn="l">
              <a:lnSpc>
                <a:spcPct val="90000"/>
              </a:lnSpc>
              <a:spcBef>
                <a:spcPts val="400"/>
              </a:spcBef>
              <a:spcAft>
                <a:spcPts val="0"/>
              </a:spcAft>
              <a:buClr>
                <a:schemeClr val="dk1"/>
              </a:buClr>
              <a:buSzPts val="1600"/>
              <a:buChar char="•"/>
              <a:defRPr/>
            </a:lvl4pPr>
            <a:lvl5pPr marL="2286000" lvl="4" indent="-330200" algn="l">
              <a:lnSpc>
                <a:spcPct val="90000"/>
              </a:lnSpc>
              <a:spcBef>
                <a:spcPts val="400"/>
              </a:spcBef>
              <a:spcAft>
                <a:spcPts val="0"/>
              </a:spcAft>
              <a:buClr>
                <a:schemeClr val="dk1"/>
              </a:buClr>
              <a:buSzPts val="1600"/>
              <a:buChar char="•"/>
              <a:defRPr/>
            </a:lvl5pPr>
            <a:lvl6pPr marL="2743200" lvl="5" indent="-330200" algn="l">
              <a:lnSpc>
                <a:spcPct val="90000"/>
              </a:lnSpc>
              <a:spcBef>
                <a:spcPts val="400"/>
              </a:spcBef>
              <a:spcAft>
                <a:spcPts val="0"/>
              </a:spcAft>
              <a:buClr>
                <a:schemeClr val="dk1"/>
              </a:buClr>
              <a:buSzPts val="1600"/>
              <a:buChar char="•"/>
              <a:defRPr/>
            </a:lvl6pPr>
            <a:lvl7pPr marL="3200400" lvl="6" indent="-330200" algn="l">
              <a:lnSpc>
                <a:spcPct val="90000"/>
              </a:lnSpc>
              <a:spcBef>
                <a:spcPts val="400"/>
              </a:spcBef>
              <a:spcAft>
                <a:spcPts val="0"/>
              </a:spcAft>
              <a:buClr>
                <a:schemeClr val="dk1"/>
              </a:buClr>
              <a:buSzPts val="1600"/>
              <a:buChar char="•"/>
              <a:defRPr/>
            </a:lvl7pPr>
            <a:lvl8pPr marL="3657600" lvl="7" indent="-330200" algn="l">
              <a:lnSpc>
                <a:spcPct val="90000"/>
              </a:lnSpc>
              <a:spcBef>
                <a:spcPts val="400"/>
              </a:spcBef>
              <a:spcAft>
                <a:spcPts val="0"/>
              </a:spcAft>
              <a:buClr>
                <a:schemeClr val="dk1"/>
              </a:buClr>
              <a:buSzPts val="1600"/>
              <a:buChar char="•"/>
              <a:defRPr/>
            </a:lvl8pPr>
            <a:lvl9pPr marL="4114800" lvl="8" indent="-330200" algn="l">
              <a:lnSpc>
                <a:spcPct val="90000"/>
              </a:lnSpc>
              <a:spcBef>
                <a:spcPts val="400"/>
              </a:spcBef>
              <a:spcAft>
                <a:spcPts val="0"/>
              </a:spcAft>
              <a:buClr>
                <a:schemeClr val="dk1"/>
              </a:buClr>
              <a:buSzPts val="1600"/>
              <a:buChar char="•"/>
              <a:defRPr/>
            </a:lvl9pPr>
          </a:lstStyle>
          <a:p>
            <a:endParaRPr/>
          </a:p>
        </p:txBody>
      </p:sp>
      <p:sp>
        <p:nvSpPr>
          <p:cNvPr id="187" name="Google Shape;187;p46"/>
          <p:cNvSpPr txBox="1">
            <a:spLocks noGrp="1"/>
          </p:cNvSpPr>
          <p:nvPr>
            <p:ph type="body" idx="15"/>
          </p:nvPr>
        </p:nvSpPr>
        <p:spPr>
          <a:xfrm rot="-5400000">
            <a:off x="7220748" y="1303866"/>
            <a:ext cx="716700" cy="237300"/>
          </a:xfrm>
          <a:prstGeom prst="rect">
            <a:avLst/>
          </a:prstGeom>
          <a:noFill/>
          <a:ln>
            <a:noFill/>
          </a:ln>
        </p:spPr>
        <p:txBody>
          <a:bodyPr spcFirstLastPara="1" wrap="square" lIns="79125" tIns="39550" rIns="79125" bIns="39550" anchor="ctr" anchorCtr="0">
            <a:normAutofit/>
          </a:bodyPr>
          <a:lstStyle>
            <a:lvl1pPr marL="457200" lvl="0" indent="-228600" algn="l">
              <a:lnSpc>
                <a:spcPct val="90000"/>
              </a:lnSpc>
              <a:spcBef>
                <a:spcPts val="900"/>
              </a:spcBef>
              <a:spcAft>
                <a:spcPts val="0"/>
              </a:spcAft>
              <a:buClr>
                <a:schemeClr val="dk1"/>
              </a:buClr>
              <a:buSzPts val="1000"/>
              <a:buNone/>
              <a:defRPr sz="1000"/>
            </a:lvl1pPr>
            <a:lvl2pPr marL="914400" lvl="1" indent="-330200" algn="l">
              <a:lnSpc>
                <a:spcPct val="90000"/>
              </a:lnSpc>
              <a:spcBef>
                <a:spcPts val="400"/>
              </a:spcBef>
              <a:spcAft>
                <a:spcPts val="0"/>
              </a:spcAft>
              <a:buClr>
                <a:schemeClr val="dk1"/>
              </a:buClr>
              <a:buSzPts val="1600"/>
              <a:buChar char="•"/>
              <a:defRPr/>
            </a:lvl2pPr>
            <a:lvl3pPr marL="1371600" lvl="2" indent="-330200" algn="l">
              <a:lnSpc>
                <a:spcPct val="90000"/>
              </a:lnSpc>
              <a:spcBef>
                <a:spcPts val="400"/>
              </a:spcBef>
              <a:spcAft>
                <a:spcPts val="0"/>
              </a:spcAft>
              <a:buClr>
                <a:schemeClr val="dk1"/>
              </a:buClr>
              <a:buSzPts val="1600"/>
              <a:buChar char="•"/>
              <a:defRPr/>
            </a:lvl3pPr>
            <a:lvl4pPr marL="1828800" lvl="3" indent="-330200" algn="l">
              <a:lnSpc>
                <a:spcPct val="90000"/>
              </a:lnSpc>
              <a:spcBef>
                <a:spcPts val="400"/>
              </a:spcBef>
              <a:spcAft>
                <a:spcPts val="0"/>
              </a:spcAft>
              <a:buClr>
                <a:schemeClr val="dk1"/>
              </a:buClr>
              <a:buSzPts val="1600"/>
              <a:buChar char="•"/>
              <a:defRPr/>
            </a:lvl4pPr>
            <a:lvl5pPr marL="2286000" lvl="4" indent="-330200" algn="l">
              <a:lnSpc>
                <a:spcPct val="90000"/>
              </a:lnSpc>
              <a:spcBef>
                <a:spcPts val="400"/>
              </a:spcBef>
              <a:spcAft>
                <a:spcPts val="0"/>
              </a:spcAft>
              <a:buClr>
                <a:schemeClr val="dk1"/>
              </a:buClr>
              <a:buSzPts val="1600"/>
              <a:buChar char="•"/>
              <a:defRPr/>
            </a:lvl5pPr>
            <a:lvl6pPr marL="2743200" lvl="5" indent="-330200" algn="l">
              <a:lnSpc>
                <a:spcPct val="90000"/>
              </a:lnSpc>
              <a:spcBef>
                <a:spcPts val="400"/>
              </a:spcBef>
              <a:spcAft>
                <a:spcPts val="0"/>
              </a:spcAft>
              <a:buClr>
                <a:schemeClr val="dk1"/>
              </a:buClr>
              <a:buSzPts val="1600"/>
              <a:buChar char="•"/>
              <a:defRPr/>
            </a:lvl6pPr>
            <a:lvl7pPr marL="3200400" lvl="6" indent="-330200" algn="l">
              <a:lnSpc>
                <a:spcPct val="90000"/>
              </a:lnSpc>
              <a:spcBef>
                <a:spcPts val="400"/>
              </a:spcBef>
              <a:spcAft>
                <a:spcPts val="0"/>
              </a:spcAft>
              <a:buClr>
                <a:schemeClr val="dk1"/>
              </a:buClr>
              <a:buSzPts val="1600"/>
              <a:buChar char="•"/>
              <a:defRPr/>
            </a:lvl7pPr>
            <a:lvl8pPr marL="3657600" lvl="7" indent="-330200" algn="l">
              <a:lnSpc>
                <a:spcPct val="90000"/>
              </a:lnSpc>
              <a:spcBef>
                <a:spcPts val="400"/>
              </a:spcBef>
              <a:spcAft>
                <a:spcPts val="0"/>
              </a:spcAft>
              <a:buClr>
                <a:schemeClr val="dk1"/>
              </a:buClr>
              <a:buSzPts val="1600"/>
              <a:buChar char="•"/>
              <a:defRPr/>
            </a:lvl8pPr>
            <a:lvl9pPr marL="4114800" lvl="8" indent="-330200" algn="l">
              <a:lnSpc>
                <a:spcPct val="90000"/>
              </a:lnSpc>
              <a:spcBef>
                <a:spcPts val="400"/>
              </a:spcBef>
              <a:spcAft>
                <a:spcPts val="0"/>
              </a:spcAft>
              <a:buClr>
                <a:schemeClr val="dk1"/>
              </a:buClr>
              <a:buSzPts val="1600"/>
              <a:buChar char="•"/>
              <a:defRPr/>
            </a:lvl9pPr>
          </a:lstStyle>
          <a:p>
            <a:endParaRPr/>
          </a:p>
        </p:txBody>
      </p:sp>
      <p:sp>
        <p:nvSpPr>
          <p:cNvPr id="188" name="Google Shape;188;p46"/>
          <p:cNvSpPr txBox="1">
            <a:spLocks noGrp="1"/>
          </p:cNvSpPr>
          <p:nvPr>
            <p:ph type="body" idx="16"/>
          </p:nvPr>
        </p:nvSpPr>
        <p:spPr>
          <a:xfrm rot="-5400000">
            <a:off x="7458369" y="1304467"/>
            <a:ext cx="716700" cy="236100"/>
          </a:xfrm>
          <a:prstGeom prst="rect">
            <a:avLst/>
          </a:prstGeom>
          <a:noFill/>
          <a:ln>
            <a:noFill/>
          </a:ln>
        </p:spPr>
        <p:txBody>
          <a:bodyPr spcFirstLastPara="1" wrap="square" lIns="79125" tIns="39550" rIns="79125" bIns="39550" anchor="ctr" anchorCtr="0">
            <a:normAutofit/>
          </a:bodyPr>
          <a:lstStyle>
            <a:lvl1pPr marL="457200" lvl="0" indent="-228600" algn="l">
              <a:lnSpc>
                <a:spcPct val="90000"/>
              </a:lnSpc>
              <a:spcBef>
                <a:spcPts val="900"/>
              </a:spcBef>
              <a:spcAft>
                <a:spcPts val="0"/>
              </a:spcAft>
              <a:buClr>
                <a:schemeClr val="dk1"/>
              </a:buClr>
              <a:buSzPts val="1000"/>
              <a:buNone/>
              <a:defRPr sz="1000"/>
            </a:lvl1pPr>
            <a:lvl2pPr marL="914400" lvl="1" indent="-330200" algn="l">
              <a:lnSpc>
                <a:spcPct val="90000"/>
              </a:lnSpc>
              <a:spcBef>
                <a:spcPts val="400"/>
              </a:spcBef>
              <a:spcAft>
                <a:spcPts val="0"/>
              </a:spcAft>
              <a:buClr>
                <a:schemeClr val="dk1"/>
              </a:buClr>
              <a:buSzPts val="1600"/>
              <a:buChar char="•"/>
              <a:defRPr/>
            </a:lvl2pPr>
            <a:lvl3pPr marL="1371600" lvl="2" indent="-330200" algn="l">
              <a:lnSpc>
                <a:spcPct val="90000"/>
              </a:lnSpc>
              <a:spcBef>
                <a:spcPts val="400"/>
              </a:spcBef>
              <a:spcAft>
                <a:spcPts val="0"/>
              </a:spcAft>
              <a:buClr>
                <a:schemeClr val="dk1"/>
              </a:buClr>
              <a:buSzPts val="1600"/>
              <a:buChar char="•"/>
              <a:defRPr/>
            </a:lvl3pPr>
            <a:lvl4pPr marL="1828800" lvl="3" indent="-330200" algn="l">
              <a:lnSpc>
                <a:spcPct val="90000"/>
              </a:lnSpc>
              <a:spcBef>
                <a:spcPts val="400"/>
              </a:spcBef>
              <a:spcAft>
                <a:spcPts val="0"/>
              </a:spcAft>
              <a:buClr>
                <a:schemeClr val="dk1"/>
              </a:buClr>
              <a:buSzPts val="1600"/>
              <a:buChar char="•"/>
              <a:defRPr/>
            </a:lvl4pPr>
            <a:lvl5pPr marL="2286000" lvl="4" indent="-330200" algn="l">
              <a:lnSpc>
                <a:spcPct val="90000"/>
              </a:lnSpc>
              <a:spcBef>
                <a:spcPts val="400"/>
              </a:spcBef>
              <a:spcAft>
                <a:spcPts val="0"/>
              </a:spcAft>
              <a:buClr>
                <a:schemeClr val="dk1"/>
              </a:buClr>
              <a:buSzPts val="1600"/>
              <a:buChar char="•"/>
              <a:defRPr/>
            </a:lvl5pPr>
            <a:lvl6pPr marL="2743200" lvl="5" indent="-330200" algn="l">
              <a:lnSpc>
                <a:spcPct val="90000"/>
              </a:lnSpc>
              <a:spcBef>
                <a:spcPts val="400"/>
              </a:spcBef>
              <a:spcAft>
                <a:spcPts val="0"/>
              </a:spcAft>
              <a:buClr>
                <a:schemeClr val="dk1"/>
              </a:buClr>
              <a:buSzPts val="1600"/>
              <a:buChar char="•"/>
              <a:defRPr/>
            </a:lvl6pPr>
            <a:lvl7pPr marL="3200400" lvl="6" indent="-330200" algn="l">
              <a:lnSpc>
                <a:spcPct val="90000"/>
              </a:lnSpc>
              <a:spcBef>
                <a:spcPts val="400"/>
              </a:spcBef>
              <a:spcAft>
                <a:spcPts val="0"/>
              </a:spcAft>
              <a:buClr>
                <a:schemeClr val="dk1"/>
              </a:buClr>
              <a:buSzPts val="1600"/>
              <a:buChar char="•"/>
              <a:defRPr/>
            </a:lvl7pPr>
            <a:lvl8pPr marL="3657600" lvl="7" indent="-330200" algn="l">
              <a:lnSpc>
                <a:spcPct val="90000"/>
              </a:lnSpc>
              <a:spcBef>
                <a:spcPts val="400"/>
              </a:spcBef>
              <a:spcAft>
                <a:spcPts val="0"/>
              </a:spcAft>
              <a:buClr>
                <a:schemeClr val="dk1"/>
              </a:buClr>
              <a:buSzPts val="1600"/>
              <a:buChar char="•"/>
              <a:defRPr/>
            </a:lvl8pPr>
            <a:lvl9pPr marL="4114800" lvl="8" indent="-330200" algn="l">
              <a:lnSpc>
                <a:spcPct val="90000"/>
              </a:lnSpc>
              <a:spcBef>
                <a:spcPts val="400"/>
              </a:spcBef>
              <a:spcAft>
                <a:spcPts val="0"/>
              </a:spcAft>
              <a:buClr>
                <a:schemeClr val="dk1"/>
              </a:buClr>
              <a:buSzPts val="1600"/>
              <a:buChar char="•"/>
              <a:defRPr/>
            </a:lvl9pPr>
          </a:lstStyle>
          <a:p>
            <a:endParaRPr/>
          </a:p>
        </p:txBody>
      </p:sp>
      <p:sp>
        <p:nvSpPr>
          <p:cNvPr id="189" name="Google Shape;189;p46"/>
          <p:cNvSpPr txBox="1">
            <a:spLocks noGrp="1"/>
          </p:cNvSpPr>
          <p:nvPr>
            <p:ph type="body" idx="17"/>
          </p:nvPr>
        </p:nvSpPr>
        <p:spPr>
          <a:xfrm rot="-5400000">
            <a:off x="7694440" y="1304618"/>
            <a:ext cx="716700" cy="235800"/>
          </a:xfrm>
          <a:prstGeom prst="rect">
            <a:avLst/>
          </a:prstGeom>
          <a:noFill/>
          <a:ln>
            <a:noFill/>
          </a:ln>
        </p:spPr>
        <p:txBody>
          <a:bodyPr spcFirstLastPara="1" wrap="square" lIns="79125" tIns="39550" rIns="79125" bIns="39550" anchor="ctr" anchorCtr="0">
            <a:normAutofit/>
          </a:bodyPr>
          <a:lstStyle>
            <a:lvl1pPr marL="457200" lvl="0" indent="-228600" algn="l">
              <a:lnSpc>
                <a:spcPct val="90000"/>
              </a:lnSpc>
              <a:spcBef>
                <a:spcPts val="900"/>
              </a:spcBef>
              <a:spcAft>
                <a:spcPts val="0"/>
              </a:spcAft>
              <a:buClr>
                <a:schemeClr val="dk1"/>
              </a:buClr>
              <a:buSzPts val="1000"/>
              <a:buNone/>
              <a:defRPr sz="1000"/>
            </a:lvl1pPr>
            <a:lvl2pPr marL="914400" lvl="1" indent="-330200" algn="l">
              <a:lnSpc>
                <a:spcPct val="90000"/>
              </a:lnSpc>
              <a:spcBef>
                <a:spcPts val="400"/>
              </a:spcBef>
              <a:spcAft>
                <a:spcPts val="0"/>
              </a:spcAft>
              <a:buClr>
                <a:schemeClr val="dk1"/>
              </a:buClr>
              <a:buSzPts val="1600"/>
              <a:buChar char="•"/>
              <a:defRPr/>
            </a:lvl2pPr>
            <a:lvl3pPr marL="1371600" lvl="2" indent="-330200" algn="l">
              <a:lnSpc>
                <a:spcPct val="90000"/>
              </a:lnSpc>
              <a:spcBef>
                <a:spcPts val="400"/>
              </a:spcBef>
              <a:spcAft>
                <a:spcPts val="0"/>
              </a:spcAft>
              <a:buClr>
                <a:schemeClr val="dk1"/>
              </a:buClr>
              <a:buSzPts val="1600"/>
              <a:buChar char="•"/>
              <a:defRPr/>
            </a:lvl3pPr>
            <a:lvl4pPr marL="1828800" lvl="3" indent="-330200" algn="l">
              <a:lnSpc>
                <a:spcPct val="90000"/>
              </a:lnSpc>
              <a:spcBef>
                <a:spcPts val="400"/>
              </a:spcBef>
              <a:spcAft>
                <a:spcPts val="0"/>
              </a:spcAft>
              <a:buClr>
                <a:schemeClr val="dk1"/>
              </a:buClr>
              <a:buSzPts val="1600"/>
              <a:buChar char="•"/>
              <a:defRPr/>
            </a:lvl4pPr>
            <a:lvl5pPr marL="2286000" lvl="4" indent="-330200" algn="l">
              <a:lnSpc>
                <a:spcPct val="90000"/>
              </a:lnSpc>
              <a:spcBef>
                <a:spcPts val="400"/>
              </a:spcBef>
              <a:spcAft>
                <a:spcPts val="0"/>
              </a:spcAft>
              <a:buClr>
                <a:schemeClr val="dk1"/>
              </a:buClr>
              <a:buSzPts val="1600"/>
              <a:buChar char="•"/>
              <a:defRPr/>
            </a:lvl5pPr>
            <a:lvl6pPr marL="2743200" lvl="5" indent="-330200" algn="l">
              <a:lnSpc>
                <a:spcPct val="90000"/>
              </a:lnSpc>
              <a:spcBef>
                <a:spcPts val="400"/>
              </a:spcBef>
              <a:spcAft>
                <a:spcPts val="0"/>
              </a:spcAft>
              <a:buClr>
                <a:schemeClr val="dk1"/>
              </a:buClr>
              <a:buSzPts val="1600"/>
              <a:buChar char="•"/>
              <a:defRPr/>
            </a:lvl6pPr>
            <a:lvl7pPr marL="3200400" lvl="6" indent="-330200" algn="l">
              <a:lnSpc>
                <a:spcPct val="90000"/>
              </a:lnSpc>
              <a:spcBef>
                <a:spcPts val="400"/>
              </a:spcBef>
              <a:spcAft>
                <a:spcPts val="0"/>
              </a:spcAft>
              <a:buClr>
                <a:schemeClr val="dk1"/>
              </a:buClr>
              <a:buSzPts val="1600"/>
              <a:buChar char="•"/>
              <a:defRPr/>
            </a:lvl7pPr>
            <a:lvl8pPr marL="3657600" lvl="7" indent="-330200" algn="l">
              <a:lnSpc>
                <a:spcPct val="90000"/>
              </a:lnSpc>
              <a:spcBef>
                <a:spcPts val="400"/>
              </a:spcBef>
              <a:spcAft>
                <a:spcPts val="0"/>
              </a:spcAft>
              <a:buClr>
                <a:schemeClr val="dk1"/>
              </a:buClr>
              <a:buSzPts val="1600"/>
              <a:buChar char="•"/>
              <a:defRPr/>
            </a:lvl8pPr>
            <a:lvl9pPr marL="4114800" lvl="8" indent="-330200" algn="l">
              <a:lnSpc>
                <a:spcPct val="90000"/>
              </a:lnSpc>
              <a:spcBef>
                <a:spcPts val="400"/>
              </a:spcBef>
              <a:spcAft>
                <a:spcPts val="0"/>
              </a:spcAft>
              <a:buClr>
                <a:schemeClr val="dk1"/>
              </a:buClr>
              <a:buSzPts val="1600"/>
              <a:buChar char="•"/>
              <a:defRPr/>
            </a:lvl9pPr>
          </a:lstStyle>
          <a:p>
            <a:endParaRPr/>
          </a:p>
        </p:txBody>
      </p:sp>
      <p:sp>
        <p:nvSpPr>
          <p:cNvPr id="190" name="Google Shape;190;p46"/>
          <p:cNvSpPr txBox="1">
            <a:spLocks noGrp="1"/>
          </p:cNvSpPr>
          <p:nvPr>
            <p:ph type="body" idx="18"/>
          </p:nvPr>
        </p:nvSpPr>
        <p:spPr>
          <a:xfrm rot="-5400000">
            <a:off x="7929258" y="1305369"/>
            <a:ext cx="716700" cy="234300"/>
          </a:xfrm>
          <a:prstGeom prst="rect">
            <a:avLst/>
          </a:prstGeom>
          <a:noFill/>
          <a:ln>
            <a:noFill/>
          </a:ln>
        </p:spPr>
        <p:txBody>
          <a:bodyPr spcFirstLastPara="1" wrap="square" lIns="79125" tIns="39550" rIns="79125" bIns="39550" anchor="ctr" anchorCtr="0">
            <a:normAutofit/>
          </a:bodyPr>
          <a:lstStyle>
            <a:lvl1pPr marL="457200" lvl="0" indent="-228600" algn="l">
              <a:lnSpc>
                <a:spcPct val="90000"/>
              </a:lnSpc>
              <a:spcBef>
                <a:spcPts val="900"/>
              </a:spcBef>
              <a:spcAft>
                <a:spcPts val="0"/>
              </a:spcAft>
              <a:buClr>
                <a:schemeClr val="dk1"/>
              </a:buClr>
              <a:buSzPts val="1000"/>
              <a:buNone/>
              <a:defRPr sz="1000"/>
            </a:lvl1pPr>
            <a:lvl2pPr marL="914400" lvl="1" indent="-330200" algn="l">
              <a:lnSpc>
                <a:spcPct val="90000"/>
              </a:lnSpc>
              <a:spcBef>
                <a:spcPts val="400"/>
              </a:spcBef>
              <a:spcAft>
                <a:spcPts val="0"/>
              </a:spcAft>
              <a:buClr>
                <a:schemeClr val="dk1"/>
              </a:buClr>
              <a:buSzPts val="1600"/>
              <a:buChar char="•"/>
              <a:defRPr/>
            </a:lvl2pPr>
            <a:lvl3pPr marL="1371600" lvl="2" indent="-330200" algn="l">
              <a:lnSpc>
                <a:spcPct val="90000"/>
              </a:lnSpc>
              <a:spcBef>
                <a:spcPts val="400"/>
              </a:spcBef>
              <a:spcAft>
                <a:spcPts val="0"/>
              </a:spcAft>
              <a:buClr>
                <a:schemeClr val="dk1"/>
              </a:buClr>
              <a:buSzPts val="1600"/>
              <a:buChar char="•"/>
              <a:defRPr/>
            </a:lvl3pPr>
            <a:lvl4pPr marL="1828800" lvl="3" indent="-330200" algn="l">
              <a:lnSpc>
                <a:spcPct val="90000"/>
              </a:lnSpc>
              <a:spcBef>
                <a:spcPts val="400"/>
              </a:spcBef>
              <a:spcAft>
                <a:spcPts val="0"/>
              </a:spcAft>
              <a:buClr>
                <a:schemeClr val="dk1"/>
              </a:buClr>
              <a:buSzPts val="1600"/>
              <a:buChar char="•"/>
              <a:defRPr/>
            </a:lvl4pPr>
            <a:lvl5pPr marL="2286000" lvl="4" indent="-330200" algn="l">
              <a:lnSpc>
                <a:spcPct val="90000"/>
              </a:lnSpc>
              <a:spcBef>
                <a:spcPts val="400"/>
              </a:spcBef>
              <a:spcAft>
                <a:spcPts val="0"/>
              </a:spcAft>
              <a:buClr>
                <a:schemeClr val="dk1"/>
              </a:buClr>
              <a:buSzPts val="1600"/>
              <a:buChar char="•"/>
              <a:defRPr/>
            </a:lvl5pPr>
            <a:lvl6pPr marL="2743200" lvl="5" indent="-330200" algn="l">
              <a:lnSpc>
                <a:spcPct val="90000"/>
              </a:lnSpc>
              <a:spcBef>
                <a:spcPts val="400"/>
              </a:spcBef>
              <a:spcAft>
                <a:spcPts val="0"/>
              </a:spcAft>
              <a:buClr>
                <a:schemeClr val="dk1"/>
              </a:buClr>
              <a:buSzPts val="1600"/>
              <a:buChar char="•"/>
              <a:defRPr/>
            </a:lvl6pPr>
            <a:lvl7pPr marL="3200400" lvl="6" indent="-330200" algn="l">
              <a:lnSpc>
                <a:spcPct val="90000"/>
              </a:lnSpc>
              <a:spcBef>
                <a:spcPts val="400"/>
              </a:spcBef>
              <a:spcAft>
                <a:spcPts val="0"/>
              </a:spcAft>
              <a:buClr>
                <a:schemeClr val="dk1"/>
              </a:buClr>
              <a:buSzPts val="1600"/>
              <a:buChar char="•"/>
              <a:defRPr/>
            </a:lvl7pPr>
            <a:lvl8pPr marL="3657600" lvl="7" indent="-330200" algn="l">
              <a:lnSpc>
                <a:spcPct val="90000"/>
              </a:lnSpc>
              <a:spcBef>
                <a:spcPts val="400"/>
              </a:spcBef>
              <a:spcAft>
                <a:spcPts val="0"/>
              </a:spcAft>
              <a:buClr>
                <a:schemeClr val="dk1"/>
              </a:buClr>
              <a:buSzPts val="1600"/>
              <a:buChar char="•"/>
              <a:defRPr/>
            </a:lvl8pPr>
            <a:lvl9pPr marL="4114800" lvl="8" indent="-330200" algn="l">
              <a:lnSpc>
                <a:spcPct val="90000"/>
              </a:lnSpc>
              <a:spcBef>
                <a:spcPts val="400"/>
              </a:spcBef>
              <a:spcAft>
                <a:spcPts val="0"/>
              </a:spcAft>
              <a:buClr>
                <a:schemeClr val="dk1"/>
              </a:buClr>
              <a:buSzPts val="1600"/>
              <a:buChar char="•"/>
              <a:defRPr/>
            </a:lvl9pPr>
          </a:lstStyle>
          <a:p>
            <a:endParaRPr/>
          </a:p>
        </p:txBody>
      </p:sp>
      <p:sp>
        <p:nvSpPr>
          <p:cNvPr id="191" name="Google Shape;191;p46"/>
          <p:cNvSpPr txBox="1">
            <a:spLocks noGrp="1"/>
          </p:cNvSpPr>
          <p:nvPr>
            <p:ph type="body" idx="19"/>
          </p:nvPr>
        </p:nvSpPr>
        <p:spPr>
          <a:xfrm rot="-5400000">
            <a:off x="8163573" y="1305368"/>
            <a:ext cx="716700" cy="234300"/>
          </a:xfrm>
          <a:prstGeom prst="rect">
            <a:avLst/>
          </a:prstGeom>
          <a:noFill/>
          <a:ln>
            <a:noFill/>
          </a:ln>
        </p:spPr>
        <p:txBody>
          <a:bodyPr spcFirstLastPara="1" wrap="square" lIns="79125" tIns="39550" rIns="79125" bIns="39550" anchor="ctr" anchorCtr="0">
            <a:normAutofit/>
          </a:bodyPr>
          <a:lstStyle>
            <a:lvl1pPr marL="457200" lvl="0" indent="-228600" algn="l">
              <a:lnSpc>
                <a:spcPct val="90000"/>
              </a:lnSpc>
              <a:spcBef>
                <a:spcPts val="900"/>
              </a:spcBef>
              <a:spcAft>
                <a:spcPts val="0"/>
              </a:spcAft>
              <a:buClr>
                <a:schemeClr val="dk1"/>
              </a:buClr>
              <a:buSzPts val="1000"/>
              <a:buNone/>
              <a:defRPr sz="1000"/>
            </a:lvl1pPr>
            <a:lvl2pPr marL="914400" lvl="1" indent="-330200" algn="l">
              <a:lnSpc>
                <a:spcPct val="90000"/>
              </a:lnSpc>
              <a:spcBef>
                <a:spcPts val="400"/>
              </a:spcBef>
              <a:spcAft>
                <a:spcPts val="0"/>
              </a:spcAft>
              <a:buClr>
                <a:schemeClr val="dk1"/>
              </a:buClr>
              <a:buSzPts val="1600"/>
              <a:buChar char="•"/>
              <a:defRPr/>
            </a:lvl2pPr>
            <a:lvl3pPr marL="1371600" lvl="2" indent="-330200" algn="l">
              <a:lnSpc>
                <a:spcPct val="90000"/>
              </a:lnSpc>
              <a:spcBef>
                <a:spcPts val="400"/>
              </a:spcBef>
              <a:spcAft>
                <a:spcPts val="0"/>
              </a:spcAft>
              <a:buClr>
                <a:schemeClr val="dk1"/>
              </a:buClr>
              <a:buSzPts val="1600"/>
              <a:buChar char="•"/>
              <a:defRPr/>
            </a:lvl3pPr>
            <a:lvl4pPr marL="1828800" lvl="3" indent="-330200" algn="l">
              <a:lnSpc>
                <a:spcPct val="90000"/>
              </a:lnSpc>
              <a:spcBef>
                <a:spcPts val="400"/>
              </a:spcBef>
              <a:spcAft>
                <a:spcPts val="0"/>
              </a:spcAft>
              <a:buClr>
                <a:schemeClr val="dk1"/>
              </a:buClr>
              <a:buSzPts val="1600"/>
              <a:buChar char="•"/>
              <a:defRPr/>
            </a:lvl4pPr>
            <a:lvl5pPr marL="2286000" lvl="4" indent="-330200" algn="l">
              <a:lnSpc>
                <a:spcPct val="90000"/>
              </a:lnSpc>
              <a:spcBef>
                <a:spcPts val="400"/>
              </a:spcBef>
              <a:spcAft>
                <a:spcPts val="0"/>
              </a:spcAft>
              <a:buClr>
                <a:schemeClr val="dk1"/>
              </a:buClr>
              <a:buSzPts val="1600"/>
              <a:buChar char="•"/>
              <a:defRPr/>
            </a:lvl5pPr>
            <a:lvl6pPr marL="2743200" lvl="5" indent="-330200" algn="l">
              <a:lnSpc>
                <a:spcPct val="90000"/>
              </a:lnSpc>
              <a:spcBef>
                <a:spcPts val="400"/>
              </a:spcBef>
              <a:spcAft>
                <a:spcPts val="0"/>
              </a:spcAft>
              <a:buClr>
                <a:schemeClr val="dk1"/>
              </a:buClr>
              <a:buSzPts val="1600"/>
              <a:buChar char="•"/>
              <a:defRPr/>
            </a:lvl6pPr>
            <a:lvl7pPr marL="3200400" lvl="6" indent="-330200" algn="l">
              <a:lnSpc>
                <a:spcPct val="90000"/>
              </a:lnSpc>
              <a:spcBef>
                <a:spcPts val="400"/>
              </a:spcBef>
              <a:spcAft>
                <a:spcPts val="0"/>
              </a:spcAft>
              <a:buClr>
                <a:schemeClr val="dk1"/>
              </a:buClr>
              <a:buSzPts val="1600"/>
              <a:buChar char="•"/>
              <a:defRPr/>
            </a:lvl7pPr>
            <a:lvl8pPr marL="3657600" lvl="7" indent="-330200" algn="l">
              <a:lnSpc>
                <a:spcPct val="90000"/>
              </a:lnSpc>
              <a:spcBef>
                <a:spcPts val="400"/>
              </a:spcBef>
              <a:spcAft>
                <a:spcPts val="0"/>
              </a:spcAft>
              <a:buClr>
                <a:schemeClr val="dk1"/>
              </a:buClr>
              <a:buSzPts val="1600"/>
              <a:buChar char="•"/>
              <a:defRPr/>
            </a:lvl8pPr>
            <a:lvl9pPr marL="4114800" lvl="8" indent="-330200" algn="l">
              <a:lnSpc>
                <a:spcPct val="90000"/>
              </a:lnSpc>
              <a:spcBef>
                <a:spcPts val="400"/>
              </a:spcBef>
              <a:spcAft>
                <a:spcPts val="0"/>
              </a:spcAft>
              <a:buClr>
                <a:schemeClr val="dk1"/>
              </a:buClr>
              <a:buSzPts val="1600"/>
              <a:buChar char="•"/>
              <a:defRPr/>
            </a:lvl9pPr>
          </a:lstStyle>
          <a:p>
            <a:endParaRPr/>
          </a:p>
        </p:txBody>
      </p:sp>
      <p:sp>
        <p:nvSpPr>
          <p:cNvPr id="192" name="Google Shape;192;p46"/>
          <p:cNvSpPr txBox="1">
            <a:spLocks noGrp="1"/>
          </p:cNvSpPr>
          <p:nvPr>
            <p:ph type="body" idx="20"/>
          </p:nvPr>
        </p:nvSpPr>
        <p:spPr>
          <a:xfrm rot="-5400000">
            <a:off x="8399321" y="1305368"/>
            <a:ext cx="716700" cy="234300"/>
          </a:xfrm>
          <a:prstGeom prst="rect">
            <a:avLst/>
          </a:prstGeom>
          <a:noFill/>
          <a:ln>
            <a:noFill/>
          </a:ln>
        </p:spPr>
        <p:txBody>
          <a:bodyPr spcFirstLastPara="1" wrap="square" lIns="79125" tIns="39550" rIns="79125" bIns="39550" anchor="ctr" anchorCtr="0">
            <a:normAutofit/>
          </a:bodyPr>
          <a:lstStyle>
            <a:lvl1pPr marL="457200" lvl="0" indent="-228600" algn="l">
              <a:lnSpc>
                <a:spcPct val="90000"/>
              </a:lnSpc>
              <a:spcBef>
                <a:spcPts val="900"/>
              </a:spcBef>
              <a:spcAft>
                <a:spcPts val="0"/>
              </a:spcAft>
              <a:buClr>
                <a:schemeClr val="dk1"/>
              </a:buClr>
              <a:buSzPts val="1000"/>
              <a:buNone/>
              <a:defRPr sz="1000"/>
            </a:lvl1pPr>
            <a:lvl2pPr marL="914400" lvl="1" indent="-330200" algn="l">
              <a:lnSpc>
                <a:spcPct val="90000"/>
              </a:lnSpc>
              <a:spcBef>
                <a:spcPts val="400"/>
              </a:spcBef>
              <a:spcAft>
                <a:spcPts val="0"/>
              </a:spcAft>
              <a:buClr>
                <a:schemeClr val="dk1"/>
              </a:buClr>
              <a:buSzPts val="1600"/>
              <a:buChar char="•"/>
              <a:defRPr/>
            </a:lvl2pPr>
            <a:lvl3pPr marL="1371600" lvl="2" indent="-330200" algn="l">
              <a:lnSpc>
                <a:spcPct val="90000"/>
              </a:lnSpc>
              <a:spcBef>
                <a:spcPts val="400"/>
              </a:spcBef>
              <a:spcAft>
                <a:spcPts val="0"/>
              </a:spcAft>
              <a:buClr>
                <a:schemeClr val="dk1"/>
              </a:buClr>
              <a:buSzPts val="1600"/>
              <a:buChar char="•"/>
              <a:defRPr/>
            </a:lvl3pPr>
            <a:lvl4pPr marL="1828800" lvl="3" indent="-330200" algn="l">
              <a:lnSpc>
                <a:spcPct val="90000"/>
              </a:lnSpc>
              <a:spcBef>
                <a:spcPts val="400"/>
              </a:spcBef>
              <a:spcAft>
                <a:spcPts val="0"/>
              </a:spcAft>
              <a:buClr>
                <a:schemeClr val="dk1"/>
              </a:buClr>
              <a:buSzPts val="1600"/>
              <a:buChar char="•"/>
              <a:defRPr/>
            </a:lvl4pPr>
            <a:lvl5pPr marL="2286000" lvl="4" indent="-330200" algn="l">
              <a:lnSpc>
                <a:spcPct val="90000"/>
              </a:lnSpc>
              <a:spcBef>
                <a:spcPts val="400"/>
              </a:spcBef>
              <a:spcAft>
                <a:spcPts val="0"/>
              </a:spcAft>
              <a:buClr>
                <a:schemeClr val="dk1"/>
              </a:buClr>
              <a:buSzPts val="1600"/>
              <a:buChar char="•"/>
              <a:defRPr/>
            </a:lvl5pPr>
            <a:lvl6pPr marL="2743200" lvl="5" indent="-330200" algn="l">
              <a:lnSpc>
                <a:spcPct val="90000"/>
              </a:lnSpc>
              <a:spcBef>
                <a:spcPts val="400"/>
              </a:spcBef>
              <a:spcAft>
                <a:spcPts val="0"/>
              </a:spcAft>
              <a:buClr>
                <a:schemeClr val="dk1"/>
              </a:buClr>
              <a:buSzPts val="1600"/>
              <a:buChar char="•"/>
              <a:defRPr/>
            </a:lvl6pPr>
            <a:lvl7pPr marL="3200400" lvl="6" indent="-330200" algn="l">
              <a:lnSpc>
                <a:spcPct val="90000"/>
              </a:lnSpc>
              <a:spcBef>
                <a:spcPts val="400"/>
              </a:spcBef>
              <a:spcAft>
                <a:spcPts val="0"/>
              </a:spcAft>
              <a:buClr>
                <a:schemeClr val="dk1"/>
              </a:buClr>
              <a:buSzPts val="1600"/>
              <a:buChar char="•"/>
              <a:defRPr/>
            </a:lvl7pPr>
            <a:lvl8pPr marL="3657600" lvl="7" indent="-330200" algn="l">
              <a:lnSpc>
                <a:spcPct val="90000"/>
              </a:lnSpc>
              <a:spcBef>
                <a:spcPts val="400"/>
              </a:spcBef>
              <a:spcAft>
                <a:spcPts val="0"/>
              </a:spcAft>
              <a:buClr>
                <a:schemeClr val="dk1"/>
              </a:buClr>
              <a:buSzPts val="1600"/>
              <a:buChar char="•"/>
              <a:defRPr/>
            </a:lvl8pPr>
            <a:lvl9pPr marL="4114800" lvl="8" indent="-330200" algn="l">
              <a:lnSpc>
                <a:spcPct val="90000"/>
              </a:lnSpc>
              <a:spcBef>
                <a:spcPts val="400"/>
              </a:spcBef>
              <a:spcAft>
                <a:spcPts val="0"/>
              </a:spcAft>
              <a:buClr>
                <a:schemeClr val="dk1"/>
              </a:buClr>
              <a:buSzPts val="16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Disposition personnalisée">
  <p:cSld name="Disposition personnalisée">
    <p:spTree>
      <p:nvGrpSpPr>
        <p:cNvPr id="1" name="Shape 193"/>
        <p:cNvGrpSpPr/>
        <p:nvPr/>
      </p:nvGrpSpPr>
      <p:grpSpPr>
        <a:xfrm>
          <a:off x="0" y="0"/>
          <a:ext cx="0" cy="0"/>
          <a:chOff x="0" y="0"/>
          <a:chExt cx="0" cy="0"/>
        </a:xfrm>
      </p:grpSpPr>
      <p:sp>
        <p:nvSpPr>
          <p:cNvPr id="194" name="Google Shape;194;p47"/>
          <p:cNvSpPr txBox="1">
            <a:spLocks noGrp="1"/>
          </p:cNvSpPr>
          <p:nvPr>
            <p:ph type="title"/>
          </p:nvPr>
        </p:nvSpPr>
        <p:spPr>
          <a:xfrm>
            <a:off x="2300547" y="117981"/>
            <a:ext cx="6707332" cy="994172"/>
          </a:xfrm>
          <a:prstGeom prst="rect">
            <a:avLst/>
          </a:prstGeom>
          <a:noFill/>
          <a:ln>
            <a:noFill/>
          </a:ln>
        </p:spPr>
        <p:txBody>
          <a:bodyPr spcFirstLastPara="1" wrap="square" lIns="91425" tIns="45700" rIns="91425" bIns="45700" anchor="t" anchorCtr="0">
            <a:normAutofit/>
          </a:bodyPr>
          <a:lstStyle>
            <a:lvl1pPr lvl="0" algn="r">
              <a:lnSpc>
                <a:spcPct val="90000"/>
              </a:lnSpc>
              <a:spcBef>
                <a:spcPts val="0"/>
              </a:spcBef>
              <a:spcAft>
                <a:spcPts val="0"/>
              </a:spcAft>
              <a:buClr>
                <a:srgbClr val="3D687A"/>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obj">
  <p:cSld name="Blank">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dirty="0"/>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12/8/2023</a:t>
            </a:fld>
            <a:endParaRPr lang="en-US" dirty="0"/>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dirty="0"/>
          </a:p>
        </p:txBody>
      </p:sp>
    </p:spTree>
    <p:extLst>
      <p:ext uri="{BB962C8B-B14F-4D97-AF65-F5344CB8AC3E}">
        <p14:creationId xmlns:p14="http://schemas.microsoft.com/office/powerpoint/2010/main" val="26580069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1_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8C12D39-A999-44DC-BE44-B8F90ABFFA5F}"/>
              </a:ext>
            </a:extLst>
          </p:cNvPr>
          <p:cNvSpPr>
            <a:spLocks noGrp="1"/>
          </p:cNvSpPr>
          <p:nvPr>
            <p:ph type="title"/>
          </p:nvPr>
        </p:nvSpPr>
        <p:spPr/>
        <p:txBody>
          <a:bodyPr/>
          <a:lstStyle/>
          <a:p>
            <a:r>
              <a:rPr lang="fr-FR"/>
              <a:t>Modifiez le style du titre</a:t>
            </a:r>
            <a:endParaRPr lang="fr-FR" dirty="0"/>
          </a:p>
        </p:txBody>
      </p:sp>
      <p:sp>
        <p:nvSpPr>
          <p:cNvPr id="3" name="Espace réservé du contenu 2">
            <a:extLst>
              <a:ext uri="{FF2B5EF4-FFF2-40B4-BE49-F238E27FC236}">
                <a16:creationId xmlns:a16="http://schemas.microsoft.com/office/drawing/2014/main" id="{234A2805-E430-4A8C-9381-863CC3197363}"/>
              </a:ext>
            </a:extLst>
          </p:cNvPr>
          <p:cNvSpPr>
            <a:spLocks noGrp="1"/>
          </p:cNvSpPr>
          <p:nvPr>
            <p:ph idx="1"/>
          </p:nvPr>
        </p:nvSpPr>
        <p:spPr>
          <a:xfrm>
            <a:off x="628650" y="1402774"/>
            <a:ext cx="7886700" cy="34539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11710024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Diapositive de titre" type="title">
  <p:cSld name="TITLE">
    <p:bg>
      <p:bgPr>
        <a:blipFill>
          <a:blip r:embed="rId2">
            <a:alphaModFix/>
          </a:blip>
          <a:stretch>
            <a:fillRect/>
          </a:stretch>
        </a:blipFill>
        <a:effectLst/>
      </p:bgPr>
    </p:bg>
    <p:spTree>
      <p:nvGrpSpPr>
        <p:cNvPr id="1" name="Shape 28"/>
        <p:cNvGrpSpPr/>
        <p:nvPr/>
      </p:nvGrpSpPr>
      <p:grpSpPr>
        <a:xfrm>
          <a:off x="0" y="0"/>
          <a:ext cx="0" cy="0"/>
          <a:chOff x="0" y="0"/>
          <a:chExt cx="0" cy="0"/>
        </a:xfrm>
      </p:grpSpPr>
      <p:sp>
        <p:nvSpPr>
          <p:cNvPr id="29" name="Google Shape;29;p36"/>
          <p:cNvSpPr txBox="1">
            <a:spLocks noGrp="1"/>
          </p:cNvSpPr>
          <p:nvPr>
            <p:ph type="ctrTitle"/>
          </p:nvPr>
        </p:nvSpPr>
        <p:spPr>
          <a:xfrm>
            <a:off x="685800" y="2780270"/>
            <a:ext cx="7772400" cy="84692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3000"/>
              <a:buFont typeface="Public Sans"/>
              <a:buNone/>
              <a:defRPr sz="3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 name="Google Shape;30;p36"/>
          <p:cNvSpPr txBox="1">
            <a:spLocks noGrp="1"/>
          </p:cNvSpPr>
          <p:nvPr>
            <p:ph type="subTitle" idx="1"/>
          </p:nvPr>
        </p:nvSpPr>
        <p:spPr>
          <a:xfrm>
            <a:off x="1143000" y="3696252"/>
            <a:ext cx="6858000" cy="1037728"/>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750"/>
              </a:spcBef>
              <a:spcAft>
                <a:spcPts val="0"/>
              </a:spcAft>
              <a:buClr>
                <a:schemeClr val="dk1"/>
              </a:buClr>
              <a:buSzPts val="2400"/>
              <a:buNone/>
              <a:defRPr sz="2400">
                <a:latin typeface="Public Sans"/>
                <a:ea typeface="Public Sans"/>
                <a:cs typeface="Public Sans"/>
                <a:sym typeface="Public Sans"/>
              </a:defRPr>
            </a:lvl1pPr>
            <a:lvl2pPr lvl="1" algn="ctr">
              <a:lnSpc>
                <a:spcPct val="90000"/>
              </a:lnSpc>
              <a:spcBef>
                <a:spcPts val="375"/>
              </a:spcBef>
              <a:spcAft>
                <a:spcPts val="0"/>
              </a:spcAft>
              <a:buClr>
                <a:schemeClr val="dk1"/>
              </a:buClr>
              <a:buSzPts val="1500"/>
              <a:buNone/>
              <a:defRPr sz="1500"/>
            </a:lvl2pPr>
            <a:lvl3pPr lvl="2" algn="ctr">
              <a:lnSpc>
                <a:spcPct val="90000"/>
              </a:lnSpc>
              <a:spcBef>
                <a:spcPts val="375"/>
              </a:spcBef>
              <a:spcAft>
                <a:spcPts val="0"/>
              </a:spcAft>
              <a:buClr>
                <a:schemeClr val="dk1"/>
              </a:buClr>
              <a:buSzPts val="1350"/>
              <a:buNone/>
              <a:defRPr sz="1350"/>
            </a:lvl3pPr>
            <a:lvl4pPr lvl="3" algn="ctr">
              <a:lnSpc>
                <a:spcPct val="90000"/>
              </a:lnSpc>
              <a:spcBef>
                <a:spcPts val="375"/>
              </a:spcBef>
              <a:spcAft>
                <a:spcPts val="0"/>
              </a:spcAft>
              <a:buClr>
                <a:schemeClr val="dk1"/>
              </a:buClr>
              <a:buSzPts val="1200"/>
              <a:buNone/>
              <a:defRPr sz="1200"/>
            </a:lvl4pPr>
            <a:lvl5pPr lvl="4" algn="ctr">
              <a:lnSpc>
                <a:spcPct val="90000"/>
              </a:lnSpc>
              <a:spcBef>
                <a:spcPts val="375"/>
              </a:spcBef>
              <a:spcAft>
                <a:spcPts val="0"/>
              </a:spcAft>
              <a:buClr>
                <a:schemeClr val="dk1"/>
              </a:buClr>
              <a:buSzPts val="1200"/>
              <a:buNone/>
              <a:defRPr sz="1200"/>
            </a:lvl5pPr>
            <a:lvl6pPr lvl="5" algn="ctr">
              <a:lnSpc>
                <a:spcPct val="90000"/>
              </a:lnSpc>
              <a:spcBef>
                <a:spcPts val="375"/>
              </a:spcBef>
              <a:spcAft>
                <a:spcPts val="0"/>
              </a:spcAft>
              <a:buClr>
                <a:schemeClr val="dk1"/>
              </a:buClr>
              <a:buSzPts val="1200"/>
              <a:buNone/>
              <a:defRPr sz="1200"/>
            </a:lvl6pPr>
            <a:lvl7pPr lvl="6" algn="ctr">
              <a:lnSpc>
                <a:spcPct val="90000"/>
              </a:lnSpc>
              <a:spcBef>
                <a:spcPts val="375"/>
              </a:spcBef>
              <a:spcAft>
                <a:spcPts val="0"/>
              </a:spcAft>
              <a:buClr>
                <a:schemeClr val="dk1"/>
              </a:buClr>
              <a:buSzPts val="1200"/>
              <a:buNone/>
              <a:defRPr sz="1200"/>
            </a:lvl7pPr>
            <a:lvl8pPr lvl="7" algn="ctr">
              <a:lnSpc>
                <a:spcPct val="90000"/>
              </a:lnSpc>
              <a:spcBef>
                <a:spcPts val="375"/>
              </a:spcBef>
              <a:spcAft>
                <a:spcPts val="0"/>
              </a:spcAft>
              <a:buClr>
                <a:schemeClr val="dk1"/>
              </a:buClr>
              <a:buSzPts val="1200"/>
              <a:buNone/>
              <a:defRPr sz="1200"/>
            </a:lvl8pPr>
            <a:lvl9pPr lvl="8" algn="ctr">
              <a:lnSpc>
                <a:spcPct val="90000"/>
              </a:lnSpc>
              <a:spcBef>
                <a:spcPts val="375"/>
              </a:spcBef>
              <a:spcAft>
                <a:spcPts val="0"/>
              </a:spcAft>
              <a:buClr>
                <a:schemeClr val="dk1"/>
              </a:buClr>
              <a:buSzPts val="1200"/>
              <a:buNone/>
              <a:defRPr sz="1200"/>
            </a:lvl9pPr>
          </a:lstStyle>
          <a:p>
            <a:endParaRPr/>
          </a:p>
        </p:txBody>
      </p:sp>
      <p:sp>
        <p:nvSpPr>
          <p:cNvPr id="31" name="Google Shape;31;p36"/>
          <p:cNvSpPr txBox="1"/>
          <p:nvPr/>
        </p:nvSpPr>
        <p:spPr>
          <a:xfrm>
            <a:off x="3539658" y="4938072"/>
            <a:ext cx="2064689" cy="2308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900" b="0" i="0" u="none" strike="noStrike" cap="none">
                <a:solidFill>
                  <a:schemeClr val="dk1"/>
                </a:solidFill>
                <a:latin typeface="Public Sans"/>
                <a:ea typeface="Public Sans"/>
                <a:cs typeface="Public Sans"/>
                <a:sym typeface="Public Sans"/>
              </a:rPr>
              <a:t>ANR-1-NCUN-0030</a:t>
            </a:r>
            <a:endParaRPr/>
          </a:p>
        </p:txBody>
      </p:sp>
      <p:pic>
        <p:nvPicPr>
          <p:cNvPr id="32" name="Google Shape;32;p36"/>
          <p:cNvPicPr preferRelativeResize="0"/>
          <p:nvPr/>
        </p:nvPicPr>
        <p:blipFill rotWithShape="1">
          <a:blip r:embed="rId3">
            <a:alphaModFix/>
          </a:blip>
          <a:srcRect/>
          <a:stretch/>
        </p:blipFill>
        <p:spPr>
          <a:xfrm>
            <a:off x="1650776" y="541214"/>
            <a:ext cx="844546" cy="84454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Diapositive de titre">
  <p:cSld name="1_Diapositive de titre">
    <p:bg>
      <p:bgPr>
        <a:blipFill>
          <a:blip r:embed="rId2">
            <a:alphaModFix/>
          </a:blip>
          <a:stretch>
            <a:fillRect/>
          </a:stretch>
        </a:blipFill>
        <a:effectLst/>
      </p:bgPr>
    </p:bg>
    <p:spTree>
      <p:nvGrpSpPr>
        <p:cNvPr id="1" name="Shape 33"/>
        <p:cNvGrpSpPr/>
        <p:nvPr/>
      </p:nvGrpSpPr>
      <p:grpSpPr>
        <a:xfrm>
          <a:off x="0" y="0"/>
          <a:ext cx="0" cy="0"/>
          <a:chOff x="0" y="0"/>
          <a:chExt cx="0" cy="0"/>
        </a:xfrm>
      </p:grpSpPr>
      <p:sp>
        <p:nvSpPr>
          <p:cNvPr id="34" name="Google Shape;34;p37"/>
          <p:cNvSpPr/>
          <p:nvPr/>
        </p:nvSpPr>
        <p:spPr>
          <a:xfrm>
            <a:off x="8398180" y="0"/>
            <a:ext cx="802013" cy="51435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35" name="Google Shape;35;p37"/>
          <p:cNvSpPr/>
          <p:nvPr/>
        </p:nvSpPr>
        <p:spPr>
          <a:xfrm>
            <a:off x="0" y="0"/>
            <a:ext cx="802013" cy="51435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36" name="Google Shape;36;p37"/>
          <p:cNvSpPr txBox="1">
            <a:spLocks noGrp="1"/>
          </p:cNvSpPr>
          <p:nvPr>
            <p:ph type="ctrTitle"/>
          </p:nvPr>
        </p:nvSpPr>
        <p:spPr>
          <a:xfrm>
            <a:off x="685800" y="2780270"/>
            <a:ext cx="7772400" cy="84692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3000"/>
              <a:buFont typeface="Public Sans"/>
              <a:buNone/>
              <a:defRPr sz="3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7" name="Google Shape;37;p37"/>
          <p:cNvSpPr txBox="1">
            <a:spLocks noGrp="1"/>
          </p:cNvSpPr>
          <p:nvPr>
            <p:ph type="subTitle" idx="1"/>
          </p:nvPr>
        </p:nvSpPr>
        <p:spPr>
          <a:xfrm>
            <a:off x="1143000" y="3696251"/>
            <a:ext cx="6858000" cy="906035"/>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750"/>
              </a:spcBef>
              <a:spcAft>
                <a:spcPts val="0"/>
              </a:spcAft>
              <a:buClr>
                <a:schemeClr val="dk1"/>
              </a:buClr>
              <a:buSzPts val="2400"/>
              <a:buNone/>
              <a:defRPr sz="2400">
                <a:latin typeface="Public Sans"/>
                <a:ea typeface="Public Sans"/>
                <a:cs typeface="Public Sans"/>
                <a:sym typeface="Public Sans"/>
              </a:defRPr>
            </a:lvl1pPr>
            <a:lvl2pPr lvl="1" algn="ctr">
              <a:lnSpc>
                <a:spcPct val="90000"/>
              </a:lnSpc>
              <a:spcBef>
                <a:spcPts val="375"/>
              </a:spcBef>
              <a:spcAft>
                <a:spcPts val="0"/>
              </a:spcAft>
              <a:buClr>
                <a:schemeClr val="dk1"/>
              </a:buClr>
              <a:buSzPts val="1500"/>
              <a:buNone/>
              <a:defRPr sz="1500"/>
            </a:lvl2pPr>
            <a:lvl3pPr lvl="2" algn="ctr">
              <a:lnSpc>
                <a:spcPct val="90000"/>
              </a:lnSpc>
              <a:spcBef>
                <a:spcPts val="375"/>
              </a:spcBef>
              <a:spcAft>
                <a:spcPts val="0"/>
              </a:spcAft>
              <a:buClr>
                <a:schemeClr val="dk1"/>
              </a:buClr>
              <a:buSzPts val="1350"/>
              <a:buNone/>
              <a:defRPr sz="1350"/>
            </a:lvl3pPr>
            <a:lvl4pPr lvl="3" algn="ctr">
              <a:lnSpc>
                <a:spcPct val="90000"/>
              </a:lnSpc>
              <a:spcBef>
                <a:spcPts val="375"/>
              </a:spcBef>
              <a:spcAft>
                <a:spcPts val="0"/>
              </a:spcAft>
              <a:buClr>
                <a:schemeClr val="dk1"/>
              </a:buClr>
              <a:buSzPts val="1200"/>
              <a:buNone/>
              <a:defRPr sz="1200"/>
            </a:lvl4pPr>
            <a:lvl5pPr lvl="4" algn="ctr">
              <a:lnSpc>
                <a:spcPct val="90000"/>
              </a:lnSpc>
              <a:spcBef>
                <a:spcPts val="375"/>
              </a:spcBef>
              <a:spcAft>
                <a:spcPts val="0"/>
              </a:spcAft>
              <a:buClr>
                <a:schemeClr val="dk1"/>
              </a:buClr>
              <a:buSzPts val="1200"/>
              <a:buNone/>
              <a:defRPr sz="1200"/>
            </a:lvl5pPr>
            <a:lvl6pPr lvl="5" algn="ctr">
              <a:lnSpc>
                <a:spcPct val="90000"/>
              </a:lnSpc>
              <a:spcBef>
                <a:spcPts val="375"/>
              </a:spcBef>
              <a:spcAft>
                <a:spcPts val="0"/>
              </a:spcAft>
              <a:buClr>
                <a:schemeClr val="dk1"/>
              </a:buClr>
              <a:buSzPts val="1200"/>
              <a:buNone/>
              <a:defRPr sz="1200"/>
            </a:lvl6pPr>
            <a:lvl7pPr lvl="6" algn="ctr">
              <a:lnSpc>
                <a:spcPct val="90000"/>
              </a:lnSpc>
              <a:spcBef>
                <a:spcPts val="375"/>
              </a:spcBef>
              <a:spcAft>
                <a:spcPts val="0"/>
              </a:spcAft>
              <a:buClr>
                <a:schemeClr val="dk1"/>
              </a:buClr>
              <a:buSzPts val="1200"/>
              <a:buNone/>
              <a:defRPr sz="1200"/>
            </a:lvl7pPr>
            <a:lvl8pPr lvl="7" algn="ctr">
              <a:lnSpc>
                <a:spcPct val="90000"/>
              </a:lnSpc>
              <a:spcBef>
                <a:spcPts val="375"/>
              </a:spcBef>
              <a:spcAft>
                <a:spcPts val="0"/>
              </a:spcAft>
              <a:buClr>
                <a:schemeClr val="dk1"/>
              </a:buClr>
              <a:buSzPts val="1200"/>
              <a:buNone/>
              <a:defRPr sz="1200"/>
            </a:lvl8pPr>
            <a:lvl9pPr lvl="8" algn="ctr">
              <a:lnSpc>
                <a:spcPct val="90000"/>
              </a:lnSpc>
              <a:spcBef>
                <a:spcPts val="375"/>
              </a:spcBef>
              <a:spcAft>
                <a:spcPts val="0"/>
              </a:spcAft>
              <a:buClr>
                <a:schemeClr val="dk1"/>
              </a:buClr>
              <a:buSzPts val="1200"/>
              <a:buNone/>
              <a:defRPr sz="1200"/>
            </a:lvl9pPr>
          </a:lstStyle>
          <a:p>
            <a:endParaRPr/>
          </a:p>
        </p:txBody>
      </p:sp>
      <p:pic>
        <p:nvPicPr>
          <p:cNvPr id="38" name="Google Shape;38;p37"/>
          <p:cNvPicPr preferRelativeResize="0"/>
          <p:nvPr/>
        </p:nvPicPr>
        <p:blipFill rotWithShape="1">
          <a:blip r:embed="rId3">
            <a:alphaModFix/>
          </a:blip>
          <a:srcRect/>
          <a:stretch/>
        </p:blipFill>
        <p:spPr>
          <a:xfrm>
            <a:off x="1650776" y="549082"/>
            <a:ext cx="844546" cy="828809"/>
          </a:xfrm>
          <a:prstGeom prst="rect">
            <a:avLst/>
          </a:prstGeom>
          <a:noFill/>
          <a:ln>
            <a:noFill/>
          </a:ln>
        </p:spPr>
      </p:pic>
      <p:pic>
        <p:nvPicPr>
          <p:cNvPr id="39" name="Google Shape;39;p37"/>
          <p:cNvPicPr preferRelativeResize="0"/>
          <p:nvPr/>
        </p:nvPicPr>
        <p:blipFill rotWithShape="1">
          <a:blip r:embed="rId4">
            <a:alphaModFix/>
          </a:blip>
          <a:srcRect/>
          <a:stretch/>
        </p:blipFill>
        <p:spPr>
          <a:xfrm>
            <a:off x="4339700" y="4651342"/>
            <a:ext cx="415250" cy="458207"/>
          </a:xfrm>
          <a:prstGeom prst="rect">
            <a:avLst/>
          </a:prstGeom>
          <a:noFill/>
          <a:ln>
            <a:noFill/>
          </a:ln>
        </p:spPr>
      </p:pic>
      <p:pic>
        <p:nvPicPr>
          <p:cNvPr id="40" name="Google Shape;40;p37"/>
          <p:cNvPicPr preferRelativeResize="0"/>
          <p:nvPr/>
        </p:nvPicPr>
        <p:blipFill rotWithShape="1">
          <a:blip r:embed="rId5">
            <a:alphaModFix/>
          </a:blip>
          <a:srcRect/>
          <a:stretch/>
        </p:blipFill>
        <p:spPr>
          <a:xfrm>
            <a:off x="5095937" y="4671346"/>
            <a:ext cx="438203" cy="438203"/>
          </a:xfrm>
          <a:prstGeom prst="rect">
            <a:avLst/>
          </a:prstGeom>
          <a:noFill/>
          <a:ln>
            <a:noFill/>
          </a:ln>
        </p:spPr>
      </p:pic>
      <p:pic>
        <p:nvPicPr>
          <p:cNvPr id="41" name="Google Shape;41;p37"/>
          <p:cNvPicPr preferRelativeResize="0"/>
          <p:nvPr/>
        </p:nvPicPr>
        <p:blipFill rotWithShape="1">
          <a:blip r:embed="rId6">
            <a:alphaModFix/>
          </a:blip>
          <a:srcRect/>
          <a:stretch/>
        </p:blipFill>
        <p:spPr>
          <a:xfrm>
            <a:off x="3325761" y="4709157"/>
            <a:ext cx="672952" cy="360267"/>
          </a:xfrm>
          <a:prstGeom prst="rect">
            <a:avLst/>
          </a:prstGeom>
          <a:noFill/>
          <a:ln>
            <a:noFill/>
          </a:ln>
        </p:spPr>
      </p:pic>
      <p:sp>
        <p:nvSpPr>
          <p:cNvPr id="42" name="Google Shape;42;p37"/>
          <p:cNvSpPr txBox="1"/>
          <p:nvPr/>
        </p:nvSpPr>
        <p:spPr>
          <a:xfrm>
            <a:off x="-631339" y="0"/>
            <a:ext cx="2064689" cy="19620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675" b="0" i="0" u="none" strike="noStrike" cap="none">
                <a:solidFill>
                  <a:schemeClr val="dk1"/>
                </a:solidFill>
                <a:latin typeface="Public Sans"/>
                <a:ea typeface="Public Sans"/>
                <a:cs typeface="Public Sans"/>
                <a:sym typeface="Public Sans"/>
              </a:rPr>
              <a:t>ANR-1-NCUN-0030</a:t>
            </a:r>
            <a:endParaRPr/>
          </a:p>
        </p:txBody>
      </p:sp>
      <p:pic>
        <p:nvPicPr>
          <p:cNvPr id="43" name="Google Shape;43;p37"/>
          <p:cNvPicPr preferRelativeResize="0"/>
          <p:nvPr/>
        </p:nvPicPr>
        <p:blipFill rotWithShape="1">
          <a:blip r:embed="rId7">
            <a:alphaModFix/>
          </a:blip>
          <a:srcRect/>
          <a:stretch/>
        </p:blipFill>
        <p:spPr>
          <a:xfrm>
            <a:off x="0" y="196208"/>
            <a:ext cx="938347" cy="689549"/>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Vide" type="blank">
  <p:cSld name="BLANK">
    <p:bg>
      <p:bgPr>
        <a:blipFill>
          <a:blip r:embed="rId2">
            <a:alphaModFix/>
          </a:blip>
          <a:stretch>
            <a:fillRect/>
          </a:stretch>
        </a:blipFill>
        <a:effectLst/>
      </p:bgPr>
    </p:bg>
    <p:spTree>
      <p:nvGrpSpPr>
        <p:cNvPr id="1" name="Shape 48"/>
        <p:cNvGrpSpPr/>
        <p:nvPr/>
      </p:nvGrpSpPr>
      <p:grpSpPr>
        <a:xfrm>
          <a:off x="0" y="0"/>
          <a:ext cx="0" cy="0"/>
          <a:chOff x="0" y="0"/>
          <a:chExt cx="0" cy="0"/>
        </a:xfrm>
      </p:grpSpPr>
      <p:pic>
        <p:nvPicPr>
          <p:cNvPr id="49" name="Google Shape;49;p39"/>
          <p:cNvPicPr preferRelativeResize="0"/>
          <p:nvPr/>
        </p:nvPicPr>
        <p:blipFill rotWithShape="1">
          <a:blip r:embed="rId3">
            <a:alphaModFix/>
          </a:blip>
          <a:srcRect/>
          <a:stretch/>
        </p:blipFill>
        <p:spPr>
          <a:xfrm>
            <a:off x="154007" y="133919"/>
            <a:ext cx="1523264" cy="454411"/>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451" b="1" i="0">
                <a:solidFill>
                  <a:srgbClr val="3E687A"/>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12/8/2023</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extLst>
      <p:ext uri="{BB962C8B-B14F-4D97-AF65-F5344CB8AC3E}">
        <p14:creationId xmlns:p14="http://schemas.microsoft.com/office/powerpoint/2010/main" val="36468956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re et contenu">
  <p:cSld name="Titre et contenu">
    <p:spTree>
      <p:nvGrpSpPr>
        <p:cNvPr id="1" name="Shape 56"/>
        <p:cNvGrpSpPr/>
        <p:nvPr/>
      </p:nvGrpSpPr>
      <p:grpSpPr>
        <a:xfrm>
          <a:off x="0" y="0"/>
          <a:ext cx="0" cy="0"/>
          <a:chOff x="0" y="0"/>
          <a:chExt cx="0" cy="0"/>
        </a:xfrm>
      </p:grpSpPr>
      <p:sp>
        <p:nvSpPr>
          <p:cNvPr id="57" name="Google Shape;57;p32"/>
          <p:cNvSpPr txBox="1">
            <a:spLocks noGrp="1"/>
          </p:cNvSpPr>
          <p:nvPr>
            <p:ph type="body" idx="1"/>
          </p:nvPr>
        </p:nvSpPr>
        <p:spPr>
          <a:xfrm>
            <a:off x="628650" y="1402774"/>
            <a:ext cx="7886700" cy="34539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rgbClr val="3D687A"/>
              </a:buClr>
              <a:buSzPts val="1800"/>
              <a:buChar char="•"/>
              <a:defRPr/>
            </a:lvl1pPr>
            <a:lvl2pPr marL="914400" lvl="1" indent="-342900" algn="l">
              <a:lnSpc>
                <a:spcPct val="90000"/>
              </a:lnSpc>
              <a:spcBef>
                <a:spcPts val="375"/>
              </a:spcBef>
              <a:spcAft>
                <a:spcPts val="0"/>
              </a:spcAft>
              <a:buClr>
                <a:srgbClr val="3D687A"/>
              </a:buClr>
              <a:buSzPts val="1800"/>
              <a:buChar char="•"/>
              <a:defRPr/>
            </a:lvl2pPr>
            <a:lvl3pPr marL="1371600" lvl="2" indent="-342900" algn="l">
              <a:lnSpc>
                <a:spcPct val="90000"/>
              </a:lnSpc>
              <a:spcBef>
                <a:spcPts val="375"/>
              </a:spcBef>
              <a:spcAft>
                <a:spcPts val="0"/>
              </a:spcAft>
              <a:buClr>
                <a:srgbClr val="3D687A"/>
              </a:buClr>
              <a:buSzPts val="1800"/>
              <a:buChar char="•"/>
              <a:defRPr/>
            </a:lvl3pPr>
            <a:lvl4pPr marL="1828800" lvl="3" indent="-342900" algn="l">
              <a:lnSpc>
                <a:spcPct val="90000"/>
              </a:lnSpc>
              <a:spcBef>
                <a:spcPts val="375"/>
              </a:spcBef>
              <a:spcAft>
                <a:spcPts val="0"/>
              </a:spcAft>
              <a:buClr>
                <a:srgbClr val="3D687A"/>
              </a:buClr>
              <a:buSzPts val="1800"/>
              <a:buChar char="•"/>
              <a:defRPr/>
            </a:lvl4pPr>
            <a:lvl5pPr marL="2286000" lvl="4" indent="-342900" algn="l">
              <a:lnSpc>
                <a:spcPct val="90000"/>
              </a:lnSpc>
              <a:spcBef>
                <a:spcPts val="375"/>
              </a:spcBef>
              <a:spcAft>
                <a:spcPts val="0"/>
              </a:spcAft>
              <a:buClr>
                <a:srgbClr val="3D687A"/>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58" name="Google Shape;58;p32"/>
          <p:cNvSpPr txBox="1">
            <a:spLocks noGrp="1"/>
          </p:cNvSpPr>
          <p:nvPr>
            <p:ph type="title"/>
          </p:nvPr>
        </p:nvSpPr>
        <p:spPr>
          <a:xfrm>
            <a:off x="2300547" y="117981"/>
            <a:ext cx="6707332" cy="994172"/>
          </a:xfrm>
          <a:prstGeom prst="rect">
            <a:avLst/>
          </a:prstGeom>
          <a:noFill/>
          <a:ln>
            <a:noFill/>
          </a:ln>
        </p:spPr>
        <p:txBody>
          <a:bodyPr spcFirstLastPara="1" wrap="square" lIns="91425" tIns="45700" rIns="91425" bIns="45700" anchor="t" anchorCtr="0">
            <a:normAutofit/>
          </a:bodyPr>
          <a:lstStyle>
            <a:lvl1pPr lvl="0" algn="r">
              <a:lnSpc>
                <a:spcPct val="90000"/>
              </a:lnSpc>
              <a:spcBef>
                <a:spcPts val="0"/>
              </a:spcBef>
              <a:spcAft>
                <a:spcPts val="0"/>
              </a:spcAft>
              <a:buClr>
                <a:srgbClr val="3D687A"/>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re seul" type="titleOnly">
  <p:cSld name="TITLE_ONLY">
    <p:spTree>
      <p:nvGrpSpPr>
        <p:cNvPr id="1" name="Shape 59"/>
        <p:cNvGrpSpPr/>
        <p:nvPr/>
      </p:nvGrpSpPr>
      <p:grpSpPr>
        <a:xfrm>
          <a:off x="0" y="0"/>
          <a:ext cx="0" cy="0"/>
          <a:chOff x="0" y="0"/>
          <a:chExt cx="0" cy="0"/>
        </a:xfrm>
      </p:grpSpPr>
      <p:sp>
        <p:nvSpPr>
          <p:cNvPr id="60" name="Google Shape;60;p33"/>
          <p:cNvSpPr txBox="1">
            <a:spLocks noGrp="1"/>
          </p:cNvSpPr>
          <p:nvPr>
            <p:ph type="title"/>
          </p:nvPr>
        </p:nvSpPr>
        <p:spPr>
          <a:xfrm>
            <a:off x="2300547" y="117981"/>
            <a:ext cx="6707332" cy="994172"/>
          </a:xfrm>
          <a:prstGeom prst="rect">
            <a:avLst/>
          </a:prstGeom>
          <a:noFill/>
          <a:ln>
            <a:noFill/>
          </a:ln>
        </p:spPr>
        <p:txBody>
          <a:bodyPr spcFirstLastPara="1" wrap="square" lIns="91425" tIns="45700" rIns="91425" bIns="45700" anchor="t" anchorCtr="0">
            <a:normAutofit/>
          </a:bodyPr>
          <a:lstStyle>
            <a:lvl1pPr lvl="0" algn="r">
              <a:lnSpc>
                <a:spcPct val="90000"/>
              </a:lnSpc>
              <a:spcBef>
                <a:spcPts val="0"/>
              </a:spcBef>
              <a:spcAft>
                <a:spcPts val="0"/>
              </a:spcAft>
              <a:buClr>
                <a:srgbClr val="3D687A"/>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re - sous titre - Comparaison">
  <p:cSld name="Titre - sous titre - Comparaison">
    <p:spTree>
      <p:nvGrpSpPr>
        <p:cNvPr id="1" name="Shape 61"/>
        <p:cNvGrpSpPr/>
        <p:nvPr/>
      </p:nvGrpSpPr>
      <p:grpSpPr>
        <a:xfrm>
          <a:off x="0" y="0"/>
          <a:ext cx="0" cy="0"/>
          <a:chOff x="0" y="0"/>
          <a:chExt cx="0" cy="0"/>
        </a:xfrm>
      </p:grpSpPr>
      <p:sp>
        <p:nvSpPr>
          <p:cNvPr id="62" name="Google Shape;62;p34"/>
          <p:cNvSpPr txBox="1">
            <a:spLocks noGrp="1"/>
          </p:cNvSpPr>
          <p:nvPr>
            <p:ph type="body" idx="1"/>
          </p:nvPr>
        </p:nvSpPr>
        <p:spPr>
          <a:xfrm>
            <a:off x="629842" y="1260872"/>
            <a:ext cx="3868340" cy="617934"/>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750"/>
              </a:spcBef>
              <a:spcAft>
                <a:spcPts val="0"/>
              </a:spcAft>
              <a:buClr>
                <a:srgbClr val="3D687A"/>
              </a:buClr>
              <a:buSzPts val="2100"/>
              <a:buNone/>
              <a:defRPr sz="2100" b="1"/>
            </a:lvl1pPr>
            <a:lvl2pPr marL="914400" lvl="1" indent="-228600" algn="l">
              <a:lnSpc>
                <a:spcPct val="90000"/>
              </a:lnSpc>
              <a:spcBef>
                <a:spcPts val="375"/>
              </a:spcBef>
              <a:spcAft>
                <a:spcPts val="0"/>
              </a:spcAft>
              <a:buClr>
                <a:srgbClr val="3D687A"/>
              </a:buClr>
              <a:buSzPts val="1500"/>
              <a:buNone/>
              <a:defRPr sz="1500" b="1"/>
            </a:lvl2pPr>
            <a:lvl3pPr marL="1371600" lvl="2" indent="-228600" algn="l">
              <a:lnSpc>
                <a:spcPct val="90000"/>
              </a:lnSpc>
              <a:spcBef>
                <a:spcPts val="375"/>
              </a:spcBef>
              <a:spcAft>
                <a:spcPts val="0"/>
              </a:spcAft>
              <a:buClr>
                <a:srgbClr val="3D687A"/>
              </a:buClr>
              <a:buSzPts val="1350"/>
              <a:buNone/>
              <a:defRPr sz="1350" b="1"/>
            </a:lvl3pPr>
            <a:lvl4pPr marL="1828800" lvl="3" indent="-228600" algn="l">
              <a:lnSpc>
                <a:spcPct val="90000"/>
              </a:lnSpc>
              <a:spcBef>
                <a:spcPts val="375"/>
              </a:spcBef>
              <a:spcAft>
                <a:spcPts val="0"/>
              </a:spcAft>
              <a:buClr>
                <a:srgbClr val="3D687A"/>
              </a:buClr>
              <a:buSzPts val="1200"/>
              <a:buNone/>
              <a:defRPr sz="1200" b="1"/>
            </a:lvl4pPr>
            <a:lvl5pPr marL="2286000" lvl="4" indent="-228600" algn="l">
              <a:lnSpc>
                <a:spcPct val="90000"/>
              </a:lnSpc>
              <a:spcBef>
                <a:spcPts val="375"/>
              </a:spcBef>
              <a:spcAft>
                <a:spcPts val="0"/>
              </a:spcAft>
              <a:buClr>
                <a:srgbClr val="3D687A"/>
              </a:buClr>
              <a:buSzPts val="1200"/>
              <a:buNone/>
              <a:defRPr sz="1200" b="1"/>
            </a:lvl5pPr>
            <a:lvl6pPr marL="2743200" lvl="5" indent="-228600" algn="l">
              <a:lnSpc>
                <a:spcPct val="90000"/>
              </a:lnSpc>
              <a:spcBef>
                <a:spcPts val="375"/>
              </a:spcBef>
              <a:spcAft>
                <a:spcPts val="0"/>
              </a:spcAft>
              <a:buClr>
                <a:schemeClr val="dk1"/>
              </a:buClr>
              <a:buSzPts val="1200"/>
              <a:buNone/>
              <a:defRPr sz="1200" b="1"/>
            </a:lvl6pPr>
            <a:lvl7pPr marL="3200400" lvl="6" indent="-228600" algn="l">
              <a:lnSpc>
                <a:spcPct val="90000"/>
              </a:lnSpc>
              <a:spcBef>
                <a:spcPts val="375"/>
              </a:spcBef>
              <a:spcAft>
                <a:spcPts val="0"/>
              </a:spcAft>
              <a:buClr>
                <a:schemeClr val="dk1"/>
              </a:buClr>
              <a:buSzPts val="1200"/>
              <a:buNone/>
              <a:defRPr sz="1200" b="1"/>
            </a:lvl7pPr>
            <a:lvl8pPr marL="3657600" lvl="7" indent="-228600" algn="l">
              <a:lnSpc>
                <a:spcPct val="90000"/>
              </a:lnSpc>
              <a:spcBef>
                <a:spcPts val="375"/>
              </a:spcBef>
              <a:spcAft>
                <a:spcPts val="0"/>
              </a:spcAft>
              <a:buClr>
                <a:schemeClr val="dk1"/>
              </a:buClr>
              <a:buSzPts val="1200"/>
              <a:buNone/>
              <a:defRPr sz="1200" b="1"/>
            </a:lvl8pPr>
            <a:lvl9pPr marL="4114800" lvl="8" indent="-228600" algn="l">
              <a:lnSpc>
                <a:spcPct val="90000"/>
              </a:lnSpc>
              <a:spcBef>
                <a:spcPts val="375"/>
              </a:spcBef>
              <a:spcAft>
                <a:spcPts val="0"/>
              </a:spcAft>
              <a:buClr>
                <a:schemeClr val="dk1"/>
              </a:buClr>
              <a:buSzPts val="1200"/>
              <a:buNone/>
              <a:defRPr sz="1200" b="1"/>
            </a:lvl9pPr>
          </a:lstStyle>
          <a:p>
            <a:endParaRPr/>
          </a:p>
        </p:txBody>
      </p:sp>
      <p:sp>
        <p:nvSpPr>
          <p:cNvPr id="63" name="Google Shape;63;p34"/>
          <p:cNvSpPr txBox="1">
            <a:spLocks noGrp="1"/>
          </p:cNvSpPr>
          <p:nvPr>
            <p:ph type="body" idx="2"/>
          </p:nvPr>
        </p:nvSpPr>
        <p:spPr>
          <a:xfrm>
            <a:off x="629842" y="1878806"/>
            <a:ext cx="3868340" cy="2965436"/>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rgbClr val="3D687A"/>
              </a:buClr>
              <a:buSzPts val="1800"/>
              <a:buChar char="•"/>
              <a:defRPr/>
            </a:lvl1pPr>
            <a:lvl2pPr marL="914400" lvl="1" indent="-342900" algn="l">
              <a:lnSpc>
                <a:spcPct val="90000"/>
              </a:lnSpc>
              <a:spcBef>
                <a:spcPts val="375"/>
              </a:spcBef>
              <a:spcAft>
                <a:spcPts val="0"/>
              </a:spcAft>
              <a:buClr>
                <a:srgbClr val="3D687A"/>
              </a:buClr>
              <a:buSzPts val="1800"/>
              <a:buChar char="•"/>
              <a:defRPr/>
            </a:lvl2pPr>
            <a:lvl3pPr marL="1371600" lvl="2" indent="-342900" algn="l">
              <a:lnSpc>
                <a:spcPct val="90000"/>
              </a:lnSpc>
              <a:spcBef>
                <a:spcPts val="375"/>
              </a:spcBef>
              <a:spcAft>
                <a:spcPts val="0"/>
              </a:spcAft>
              <a:buClr>
                <a:srgbClr val="3D687A"/>
              </a:buClr>
              <a:buSzPts val="1800"/>
              <a:buChar char="•"/>
              <a:defRPr/>
            </a:lvl3pPr>
            <a:lvl4pPr marL="1828800" lvl="3" indent="-342900" algn="l">
              <a:lnSpc>
                <a:spcPct val="90000"/>
              </a:lnSpc>
              <a:spcBef>
                <a:spcPts val="375"/>
              </a:spcBef>
              <a:spcAft>
                <a:spcPts val="0"/>
              </a:spcAft>
              <a:buClr>
                <a:srgbClr val="3D687A"/>
              </a:buClr>
              <a:buSzPts val="1800"/>
              <a:buChar char="•"/>
              <a:defRPr/>
            </a:lvl4pPr>
            <a:lvl5pPr marL="2286000" lvl="4" indent="-342900" algn="l">
              <a:lnSpc>
                <a:spcPct val="90000"/>
              </a:lnSpc>
              <a:spcBef>
                <a:spcPts val="375"/>
              </a:spcBef>
              <a:spcAft>
                <a:spcPts val="0"/>
              </a:spcAft>
              <a:buClr>
                <a:srgbClr val="3D687A"/>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64" name="Google Shape;64;p34"/>
          <p:cNvSpPr txBox="1">
            <a:spLocks noGrp="1"/>
          </p:cNvSpPr>
          <p:nvPr>
            <p:ph type="body" idx="3"/>
          </p:nvPr>
        </p:nvSpPr>
        <p:spPr>
          <a:xfrm>
            <a:off x="4629150" y="1260872"/>
            <a:ext cx="3887391" cy="617934"/>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750"/>
              </a:spcBef>
              <a:spcAft>
                <a:spcPts val="0"/>
              </a:spcAft>
              <a:buClr>
                <a:srgbClr val="3D687A"/>
              </a:buClr>
              <a:buSzPts val="2100"/>
              <a:buNone/>
              <a:defRPr sz="2100" b="1"/>
            </a:lvl1pPr>
            <a:lvl2pPr marL="914400" lvl="1" indent="-228600" algn="l">
              <a:lnSpc>
                <a:spcPct val="90000"/>
              </a:lnSpc>
              <a:spcBef>
                <a:spcPts val="375"/>
              </a:spcBef>
              <a:spcAft>
                <a:spcPts val="0"/>
              </a:spcAft>
              <a:buClr>
                <a:srgbClr val="3D687A"/>
              </a:buClr>
              <a:buSzPts val="1500"/>
              <a:buNone/>
              <a:defRPr sz="1500" b="1"/>
            </a:lvl2pPr>
            <a:lvl3pPr marL="1371600" lvl="2" indent="-228600" algn="l">
              <a:lnSpc>
                <a:spcPct val="90000"/>
              </a:lnSpc>
              <a:spcBef>
                <a:spcPts val="375"/>
              </a:spcBef>
              <a:spcAft>
                <a:spcPts val="0"/>
              </a:spcAft>
              <a:buClr>
                <a:srgbClr val="3D687A"/>
              </a:buClr>
              <a:buSzPts val="1350"/>
              <a:buNone/>
              <a:defRPr sz="1350" b="1"/>
            </a:lvl3pPr>
            <a:lvl4pPr marL="1828800" lvl="3" indent="-228600" algn="l">
              <a:lnSpc>
                <a:spcPct val="90000"/>
              </a:lnSpc>
              <a:spcBef>
                <a:spcPts val="375"/>
              </a:spcBef>
              <a:spcAft>
                <a:spcPts val="0"/>
              </a:spcAft>
              <a:buClr>
                <a:srgbClr val="3D687A"/>
              </a:buClr>
              <a:buSzPts val="1200"/>
              <a:buNone/>
              <a:defRPr sz="1200" b="1"/>
            </a:lvl4pPr>
            <a:lvl5pPr marL="2286000" lvl="4" indent="-228600" algn="l">
              <a:lnSpc>
                <a:spcPct val="90000"/>
              </a:lnSpc>
              <a:spcBef>
                <a:spcPts val="375"/>
              </a:spcBef>
              <a:spcAft>
                <a:spcPts val="0"/>
              </a:spcAft>
              <a:buClr>
                <a:srgbClr val="3D687A"/>
              </a:buClr>
              <a:buSzPts val="1200"/>
              <a:buNone/>
              <a:defRPr sz="1200" b="1"/>
            </a:lvl5pPr>
            <a:lvl6pPr marL="2743200" lvl="5" indent="-228600" algn="l">
              <a:lnSpc>
                <a:spcPct val="90000"/>
              </a:lnSpc>
              <a:spcBef>
                <a:spcPts val="375"/>
              </a:spcBef>
              <a:spcAft>
                <a:spcPts val="0"/>
              </a:spcAft>
              <a:buClr>
                <a:schemeClr val="dk1"/>
              </a:buClr>
              <a:buSzPts val="1200"/>
              <a:buNone/>
              <a:defRPr sz="1200" b="1"/>
            </a:lvl6pPr>
            <a:lvl7pPr marL="3200400" lvl="6" indent="-228600" algn="l">
              <a:lnSpc>
                <a:spcPct val="90000"/>
              </a:lnSpc>
              <a:spcBef>
                <a:spcPts val="375"/>
              </a:spcBef>
              <a:spcAft>
                <a:spcPts val="0"/>
              </a:spcAft>
              <a:buClr>
                <a:schemeClr val="dk1"/>
              </a:buClr>
              <a:buSzPts val="1200"/>
              <a:buNone/>
              <a:defRPr sz="1200" b="1"/>
            </a:lvl7pPr>
            <a:lvl8pPr marL="3657600" lvl="7" indent="-228600" algn="l">
              <a:lnSpc>
                <a:spcPct val="90000"/>
              </a:lnSpc>
              <a:spcBef>
                <a:spcPts val="375"/>
              </a:spcBef>
              <a:spcAft>
                <a:spcPts val="0"/>
              </a:spcAft>
              <a:buClr>
                <a:schemeClr val="dk1"/>
              </a:buClr>
              <a:buSzPts val="1200"/>
              <a:buNone/>
              <a:defRPr sz="1200" b="1"/>
            </a:lvl8pPr>
            <a:lvl9pPr marL="4114800" lvl="8" indent="-228600" algn="l">
              <a:lnSpc>
                <a:spcPct val="90000"/>
              </a:lnSpc>
              <a:spcBef>
                <a:spcPts val="375"/>
              </a:spcBef>
              <a:spcAft>
                <a:spcPts val="0"/>
              </a:spcAft>
              <a:buClr>
                <a:schemeClr val="dk1"/>
              </a:buClr>
              <a:buSzPts val="1200"/>
              <a:buNone/>
              <a:defRPr sz="1200" b="1"/>
            </a:lvl9pPr>
          </a:lstStyle>
          <a:p>
            <a:endParaRPr/>
          </a:p>
        </p:txBody>
      </p:sp>
      <p:sp>
        <p:nvSpPr>
          <p:cNvPr id="65" name="Google Shape;65;p34"/>
          <p:cNvSpPr txBox="1">
            <a:spLocks noGrp="1"/>
          </p:cNvSpPr>
          <p:nvPr>
            <p:ph type="body" idx="4"/>
          </p:nvPr>
        </p:nvSpPr>
        <p:spPr>
          <a:xfrm>
            <a:off x="4629150" y="1878806"/>
            <a:ext cx="3887391" cy="2965435"/>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rgbClr val="3D687A"/>
              </a:buClr>
              <a:buSzPts val="1800"/>
              <a:buChar char="•"/>
              <a:defRPr/>
            </a:lvl1pPr>
            <a:lvl2pPr marL="914400" lvl="1" indent="-342900" algn="l">
              <a:lnSpc>
                <a:spcPct val="90000"/>
              </a:lnSpc>
              <a:spcBef>
                <a:spcPts val="375"/>
              </a:spcBef>
              <a:spcAft>
                <a:spcPts val="0"/>
              </a:spcAft>
              <a:buClr>
                <a:srgbClr val="3D687A"/>
              </a:buClr>
              <a:buSzPts val="1800"/>
              <a:buChar char="•"/>
              <a:defRPr/>
            </a:lvl2pPr>
            <a:lvl3pPr marL="1371600" lvl="2" indent="-342900" algn="l">
              <a:lnSpc>
                <a:spcPct val="90000"/>
              </a:lnSpc>
              <a:spcBef>
                <a:spcPts val="375"/>
              </a:spcBef>
              <a:spcAft>
                <a:spcPts val="0"/>
              </a:spcAft>
              <a:buClr>
                <a:srgbClr val="3D687A"/>
              </a:buClr>
              <a:buSzPts val="1800"/>
              <a:buChar char="•"/>
              <a:defRPr/>
            </a:lvl3pPr>
            <a:lvl4pPr marL="1828800" lvl="3" indent="-342900" algn="l">
              <a:lnSpc>
                <a:spcPct val="90000"/>
              </a:lnSpc>
              <a:spcBef>
                <a:spcPts val="375"/>
              </a:spcBef>
              <a:spcAft>
                <a:spcPts val="0"/>
              </a:spcAft>
              <a:buClr>
                <a:srgbClr val="3D687A"/>
              </a:buClr>
              <a:buSzPts val="1800"/>
              <a:buChar char="•"/>
              <a:defRPr/>
            </a:lvl4pPr>
            <a:lvl5pPr marL="2286000" lvl="4" indent="-342900" algn="l">
              <a:lnSpc>
                <a:spcPct val="90000"/>
              </a:lnSpc>
              <a:spcBef>
                <a:spcPts val="375"/>
              </a:spcBef>
              <a:spcAft>
                <a:spcPts val="0"/>
              </a:spcAft>
              <a:buClr>
                <a:srgbClr val="3D687A"/>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66" name="Google Shape;66;p34"/>
          <p:cNvSpPr txBox="1">
            <a:spLocks noGrp="1"/>
          </p:cNvSpPr>
          <p:nvPr>
            <p:ph type="title"/>
          </p:nvPr>
        </p:nvSpPr>
        <p:spPr>
          <a:xfrm>
            <a:off x="2300547" y="117981"/>
            <a:ext cx="6707332" cy="994172"/>
          </a:xfrm>
          <a:prstGeom prst="rect">
            <a:avLst/>
          </a:prstGeom>
          <a:noFill/>
          <a:ln>
            <a:noFill/>
          </a:ln>
        </p:spPr>
        <p:txBody>
          <a:bodyPr spcFirstLastPara="1" wrap="square" lIns="91425" tIns="45700" rIns="91425" bIns="45700" anchor="t" anchorCtr="0">
            <a:normAutofit/>
          </a:bodyPr>
          <a:lstStyle>
            <a:lvl1pPr lvl="0" algn="r">
              <a:lnSpc>
                <a:spcPct val="90000"/>
              </a:lnSpc>
              <a:spcBef>
                <a:spcPts val="0"/>
              </a:spcBef>
              <a:spcAft>
                <a:spcPts val="0"/>
              </a:spcAft>
              <a:buClr>
                <a:srgbClr val="3D687A"/>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Titre - page de présentation">
  <p:cSld name="Titre - page de présentation">
    <p:bg>
      <p:bgPr>
        <a:noFill/>
        <a:effectLst/>
      </p:bgPr>
    </p:bg>
    <p:spTree>
      <p:nvGrpSpPr>
        <p:cNvPr id="1" name="Shape 72"/>
        <p:cNvGrpSpPr/>
        <p:nvPr/>
      </p:nvGrpSpPr>
      <p:grpSpPr>
        <a:xfrm>
          <a:off x="0" y="0"/>
          <a:ext cx="0" cy="0"/>
          <a:chOff x="0" y="0"/>
          <a:chExt cx="0" cy="0"/>
        </a:xfrm>
      </p:grpSpPr>
      <p:grpSp>
        <p:nvGrpSpPr>
          <p:cNvPr id="73" name="Google Shape;73;p40"/>
          <p:cNvGrpSpPr/>
          <p:nvPr/>
        </p:nvGrpSpPr>
        <p:grpSpPr>
          <a:xfrm>
            <a:off x="-389500" y="-4800"/>
            <a:ext cx="9552800" cy="5166675"/>
            <a:chOff x="-389500" y="-4800"/>
            <a:chExt cx="9552800" cy="5166675"/>
          </a:xfrm>
        </p:grpSpPr>
        <p:sp>
          <p:nvSpPr>
            <p:cNvPr id="74" name="Google Shape;74;p40"/>
            <p:cNvSpPr/>
            <p:nvPr/>
          </p:nvSpPr>
          <p:spPr>
            <a:xfrm>
              <a:off x="6291800" y="-4800"/>
              <a:ext cx="2871500" cy="5166675"/>
            </a:xfrm>
            <a:custGeom>
              <a:avLst/>
              <a:gdLst/>
              <a:ahLst/>
              <a:cxnLst/>
              <a:rect l="l" t="t" r="r" b="b"/>
              <a:pathLst>
                <a:path w="114860" h="206667" extrusionOk="0">
                  <a:moveTo>
                    <a:pt x="1" y="1"/>
                  </a:moveTo>
                  <a:lnTo>
                    <a:pt x="114859" y="206667"/>
                  </a:lnTo>
                  <a:lnTo>
                    <a:pt x="114859" y="1"/>
                  </a:lnTo>
                  <a:close/>
                </a:path>
              </a:pathLst>
            </a:custGeom>
            <a:solidFill>
              <a:srgbClr val="5C7E8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75;p40"/>
            <p:cNvSpPr/>
            <p:nvPr/>
          </p:nvSpPr>
          <p:spPr>
            <a:xfrm>
              <a:off x="-389500" y="1122500"/>
              <a:ext cx="8350950" cy="1646025"/>
            </a:xfrm>
            <a:custGeom>
              <a:avLst/>
              <a:gdLst/>
              <a:ahLst/>
              <a:cxnLst/>
              <a:rect l="l" t="t" r="r" b="b"/>
              <a:pathLst>
                <a:path w="334038" h="65841" extrusionOk="0">
                  <a:moveTo>
                    <a:pt x="11914" y="1"/>
                  </a:moveTo>
                  <a:cubicBezTo>
                    <a:pt x="5347" y="1"/>
                    <a:pt x="1" y="5322"/>
                    <a:pt x="1" y="11905"/>
                  </a:cubicBezTo>
                  <a:lnTo>
                    <a:pt x="1" y="53935"/>
                  </a:lnTo>
                  <a:cubicBezTo>
                    <a:pt x="1" y="60481"/>
                    <a:pt x="5347" y="65840"/>
                    <a:pt x="11914" y="65840"/>
                  </a:cubicBezTo>
                  <a:lnTo>
                    <a:pt x="322162" y="65840"/>
                  </a:lnTo>
                  <a:cubicBezTo>
                    <a:pt x="328730" y="65840"/>
                    <a:pt x="334037" y="60481"/>
                    <a:pt x="334037" y="53935"/>
                  </a:cubicBezTo>
                  <a:lnTo>
                    <a:pt x="334037" y="11905"/>
                  </a:lnTo>
                  <a:cubicBezTo>
                    <a:pt x="334037" y="5322"/>
                    <a:pt x="328730" y="1"/>
                    <a:pt x="322162" y="1"/>
                  </a:cubicBezTo>
                  <a:close/>
                </a:path>
              </a:pathLst>
            </a:custGeom>
            <a:solidFill>
              <a:srgbClr val="355C6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40"/>
            <p:cNvSpPr/>
            <p:nvPr/>
          </p:nvSpPr>
          <p:spPr>
            <a:xfrm>
              <a:off x="7834450" y="2768500"/>
              <a:ext cx="688300" cy="470850"/>
            </a:xfrm>
            <a:custGeom>
              <a:avLst/>
              <a:gdLst/>
              <a:ahLst/>
              <a:cxnLst/>
              <a:rect l="l" t="t" r="r" b="b"/>
              <a:pathLst>
                <a:path w="27532" h="18834" extrusionOk="0">
                  <a:moveTo>
                    <a:pt x="1" y="0"/>
                  </a:moveTo>
                  <a:lnTo>
                    <a:pt x="10463" y="18833"/>
                  </a:lnTo>
                  <a:lnTo>
                    <a:pt x="27532" y="0"/>
                  </a:lnTo>
                  <a:close/>
                </a:path>
              </a:pathLst>
            </a:custGeom>
            <a:solidFill>
              <a:srgbClr val="0B4F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77;p40"/>
            <p:cNvSpPr/>
            <p:nvPr/>
          </p:nvSpPr>
          <p:spPr>
            <a:xfrm>
              <a:off x="7340925" y="2587625"/>
              <a:ext cx="875400" cy="180875"/>
            </a:xfrm>
            <a:custGeom>
              <a:avLst/>
              <a:gdLst/>
              <a:ahLst/>
              <a:cxnLst/>
              <a:rect l="l" t="t" r="r" b="b"/>
              <a:pathLst>
                <a:path w="35016" h="7235" extrusionOk="0">
                  <a:moveTo>
                    <a:pt x="0" y="0"/>
                  </a:moveTo>
                  <a:lnTo>
                    <a:pt x="0" y="7235"/>
                  </a:lnTo>
                  <a:lnTo>
                    <a:pt x="35015" y="7235"/>
                  </a:lnTo>
                  <a:lnTo>
                    <a:pt x="35015" y="0"/>
                  </a:lnTo>
                  <a:close/>
                </a:path>
              </a:pathLst>
            </a:custGeom>
            <a:solidFill>
              <a:srgbClr val="355C6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78;p40"/>
            <p:cNvSpPr/>
            <p:nvPr/>
          </p:nvSpPr>
          <p:spPr>
            <a:xfrm>
              <a:off x="7925150" y="1289025"/>
              <a:ext cx="596650" cy="1479475"/>
            </a:xfrm>
            <a:custGeom>
              <a:avLst/>
              <a:gdLst/>
              <a:ahLst/>
              <a:cxnLst/>
              <a:rect l="l" t="t" r="r" b="b"/>
              <a:pathLst>
                <a:path w="23866" h="59179" extrusionOk="0">
                  <a:moveTo>
                    <a:pt x="0" y="0"/>
                  </a:moveTo>
                  <a:lnTo>
                    <a:pt x="0" y="59179"/>
                  </a:lnTo>
                  <a:lnTo>
                    <a:pt x="23865" y="59179"/>
                  </a:lnTo>
                  <a:lnTo>
                    <a:pt x="0" y="0"/>
                  </a:lnTo>
                  <a:close/>
                </a:path>
              </a:pathLst>
            </a:custGeom>
            <a:solidFill>
              <a:srgbClr val="355C6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9" name="Google Shape;79;p40"/>
          <p:cNvSpPr txBox="1">
            <a:spLocks noGrp="1"/>
          </p:cNvSpPr>
          <p:nvPr>
            <p:ph type="subTitle" idx="1"/>
          </p:nvPr>
        </p:nvSpPr>
        <p:spPr>
          <a:xfrm>
            <a:off x="1677428" y="2736253"/>
            <a:ext cx="5789141" cy="1282346"/>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750"/>
              </a:spcBef>
              <a:spcAft>
                <a:spcPts val="0"/>
              </a:spcAft>
              <a:buClr>
                <a:srgbClr val="3D687A"/>
              </a:buClr>
              <a:buSzPts val="1800"/>
              <a:buNone/>
              <a:defRPr sz="1800" b="1">
                <a:solidFill>
                  <a:srgbClr val="3D687A"/>
                </a:solidFill>
              </a:defRPr>
            </a:lvl1pPr>
            <a:lvl2pPr lvl="1" algn="ctr">
              <a:lnSpc>
                <a:spcPct val="90000"/>
              </a:lnSpc>
              <a:spcBef>
                <a:spcPts val="375"/>
              </a:spcBef>
              <a:spcAft>
                <a:spcPts val="0"/>
              </a:spcAft>
              <a:buClr>
                <a:srgbClr val="3D687A"/>
              </a:buClr>
              <a:buSzPts val="1500"/>
              <a:buNone/>
              <a:defRPr sz="1500"/>
            </a:lvl2pPr>
            <a:lvl3pPr lvl="2" algn="ctr">
              <a:lnSpc>
                <a:spcPct val="90000"/>
              </a:lnSpc>
              <a:spcBef>
                <a:spcPts val="375"/>
              </a:spcBef>
              <a:spcAft>
                <a:spcPts val="0"/>
              </a:spcAft>
              <a:buClr>
                <a:srgbClr val="3D687A"/>
              </a:buClr>
              <a:buSzPts val="1350"/>
              <a:buNone/>
              <a:defRPr sz="1350"/>
            </a:lvl3pPr>
            <a:lvl4pPr lvl="3" algn="ctr">
              <a:lnSpc>
                <a:spcPct val="90000"/>
              </a:lnSpc>
              <a:spcBef>
                <a:spcPts val="375"/>
              </a:spcBef>
              <a:spcAft>
                <a:spcPts val="0"/>
              </a:spcAft>
              <a:buClr>
                <a:srgbClr val="3D687A"/>
              </a:buClr>
              <a:buSzPts val="1200"/>
              <a:buNone/>
              <a:defRPr sz="1200"/>
            </a:lvl4pPr>
            <a:lvl5pPr lvl="4" algn="ctr">
              <a:lnSpc>
                <a:spcPct val="90000"/>
              </a:lnSpc>
              <a:spcBef>
                <a:spcPts val="375"/>
              </a:spcBef>
              <a:spcAft>
                <a:spcPts val="0"/>
              </a:spcAft>
              <a:buClr>
                <a:srgbClr val="3D687A"/>
              </a:buClr>
              <a:buSzPts val="1200"/>
              <a:buNone/>
              <a:defRPr sz="1200"/>
            </a:lvl5pPr>
            <a:lvl6pPr lvl="5" algn="ctr">
              <a:lnSpc>
                <a:spcPct val="90000"/>
              </a:lnSpc>
              <a:spcBef>
                <a:spcPts val="375"/>
              </a:spcBef>
              <a:spcAft>
                <a:spcPts val="0"/>
              </a:spcAft>
              <a:buClr>
                <a:schemeClr val="dk1"/>
              </a:buClr>
              <a:buSzPts val="1200"/>
              <a:buNone/>
              <a:defRPr sz="1200"/>
            </a:lvl6pPr>
            <a:lvl7pPr lvl="6" algn="ctr">
              <a:lnSpc>
                <a:spcPct val="90000"/>
              </a:lnSpc>
              <a:spcBef>
                <a:spcPts val="375"/>
              </a:spcBef>
              <a:spcAft>
                <a:spcPts val="0"/>
              </a:spcAft>
              <a:buClr>
                <a:schemeClr val="dk1"/>
              </a:buClr>
              <a:buSzPts val="1200"/>
              <a:buNone/>
              <a:defRPr sz="1200"/>
            </a:lvl7pPr>
            <a:lvl8pPr lvl="7" algn="ctr">
              <a:lnSpc>
                <a:spcPct val="90000"/>
              </a:lnSpc>
              <a:spcBef>
                <a:spcPts val="375"/>
              </a:spcBef>
              <a:spcAft>
                <a:spcPts val="0"/>
              </a:spcAft>
              <a:buClr>
                <a:schemeClr val="dk1"/>
              </a:buClr>
              <a:buSzPts val="1200"/>
              <a:buNone/>
              <a:defRPr sz="1200"/>
            </a:lvl8pPr>
            <a:lvl9pPr lvl="8" algn="ctr">
              <a:lnSpc>
                <a:spcPct val="90000"/>
              </a:lnSpc>
              <a:spcBef>
                <a:spcPts val="375"/>
              </a:spcBef>
              <a:spcAft>
                <a:spcPts val="0"/>
              </a:spcAft>
              <a:buClr>
                <a:schemeClr val="dk1"/>
              </a:buClr>
              <a:buSzPts val="1200"/>
              <a:buNone/>
              <a:defRPr sz="1200"/>
            </a:lvl9pPr>
          </a:lstStyle>
          <a:p>
            <a:endParaRPr/>
          </a:p>
        </p:txBody>
      </p:sp>
      <p:sp>
        <p:nvSpPr>
          <p:cNvPr id="80" name="Google Shape;80;p40"/>
          <p:cNvSpPr txBox="1">
            <a:spLocks noGrp="1"/>
          </p:cNvSpPr>
          <p:nvPr>
            <p:ph type="ctrTitle"/>
          </p:nvPr>
        </p:nvSpPr>
        <p:spPr>
          <a:xfrm>
            <a:off x="1735848" y="1142231"/>
            <a:ext cx="5672301" cy="1594022"/>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000"/>
              <a:buFont typeface="Public Sans"/>
              <a:buNone/>
              <a:defRPr sz="30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81" name="Google Shape;81;p40"/>
          <p:cNvPicPr preferRelativeResize="0"/>
          <p:nvPr/>
        </p:nvPicPr>
        <p:blipFill rotWithShape="1">
          <a:blip r:embed="rId2">
            <a:alphaModFix/>
          </a:blip>
          <a:srcRect/>
          <a:stretch/>
        </p:blipFill>
        <p:spPr>
          <a:xfrm>
            <a:off x="121104" y="112260"/>
            <a:ext cx="1115786" cy="406040"/>
          </a:xfrm>
          <a:prstGeom prst="rect">
            <a:avLst/>
          </a:prstGeom>
          <a:noFill/>
          <a:ln>
            <a:noFill/>
          </a:ln>
        </p:spPr>
      </p:pic>
      <p:pic>
        <p:nvPicPr>
          <p:cNvPr id="82" name="Google Shape;82;p40"/>
          <p:cNvPicPr preferRelativeResize="0"/>
          <p:nvPr/>
        </p:nvPicPr>
        <p:blipFill rotWithShape="1">
          <a:blip r:embed="rId3">
            <a:alphaModFix/>
          </a:blip>
          <a:srcRect/>
          <a:stretch/>
        </p:blipFill>
        <p:spPr>
          <a:xfrm>
            <a:off x="3258568" y="38779"/>
            <a:ext cx="2626859" cy="787036"/>
          </a:xfrm>
          <a:prstGeom prst="rect">
            <a:avLst/>
          </a:prstGeom>
          <a:noFill/>
          <a:ln>
            <a:noFill/>
          </a:ln>
        </p:spPr>
      </p:pic>
      <p:pic>
        <p:nvPicPr>
          <p:cNvPr id="83" name="Google Shape;83;p40"/>
          <p:cNvPicPr preferRelativeResize="0"/>
          <p:nvPr/>
        </p:nvPicPr>
        <p:blipFill rotWithShape="1">
          <a:blip r:embed="rId4">
            <a:alphaModFix/>
          </a:blip>
          <a:srcRect/>
          <a:stretch/>
        </p:blipFill>
        <p:spPr>
          <a:xfrm>
            <a:off x="6357937" y="4690382"/>
            <a:ext cx="874940" cy="308802"/>
          </a:xfrm>
          <a:prstGeom prst="rect">
            <a:avLst/>
          </a:prstGeom>
          <a:noFill/>
          <a:ln>
            <a:noFill/>
          </a:ln>
        </p:spPr>
      </p:pic>
      <p:pic>
        <p:nvPicPr>
          <p:cNvPr id="84" name="Google Shape;84;p40"/>
          <p:cNvPicPr preferRelativeResize="0"/>
          <p:nvPr/>
        </p:nvPicPr>
        <p:blipFill rotWithShape="1">
          <a:blip r:embed="rId5">
            <a:alphaModFix/>
          </a:blip>
          <a:srcRect/>
          <a:stretch/>
        </p:blipFill>
        <p:spPr>
          <a:xfrm>
            <a:off x="1911123" y="4572000"/>
            <a:ext cx="1595438" cy="571500"/>
          </a:xfrm>
          <a:prstGeom prst="rect">
            <a:avLst/>
          </a:prstGeom>
          <a:noFill/>
          <a:ln>
            <a:noFill/>
          </a:ln>
        </p:spPr>
      </p:pic>
      <p:pic>
        <p:nvPicPr>
          <p:cNvPr id="85" name="Google Shape;85;p40"/>
          <p:cNvPicPr preferRelativeResize="0"/>
          <p:nvPr/>
        </p:nvPicPr>
        <p:blipFill rotWithShape="1">
          <a:blip r:embed="rId6">
            <a:alphaModFix/>
          </a:blip>
          <a:srcRect/>
          <a:stretch/>
        </p:blipFill>
        <p:spPr>
          <a:xfrm>
            <a:off x="5637441" y="4572000"/>
            <a:ext cx="532038" cy="533375"/>
          </a:xfrm>
          <a:prstGeom prst="rect">
            <a:avLst/>
          </a:prstGeom>
          <a:noFill/>
          <a:ln>
            <a:noFill/>
          </a:ln>
        </p:spPr>
      </p:pic>
      <p:sp>
        <p:nvSpPr>
          <p:cNvPr id="86" name="Google Shape;86;p40"/>
          <p:cNvSpPr txBox="1"/>
          <p:nvPr/>
        </p:nvSpPr>
        <p:spPr>
          <a:xfrm>
            <a:off x="7066190" y="38779"/>
            <a:ext cx="2061222" cy="3231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chemeClr val="lt1"/>
              </a:buClr>
              <a:buSzPts val="1500"/>
              <a:buFont typeface="Public Sans"/>
              <a:buNone/>
            </a:pPr>
            <a:r>
              <a:rPr lang="fr-FR" sz="1500" b="0" i="0" u="none" strike="noStrike" cap="none">
                <a:solidFill>
                  <a:schemeClr val="lt1"/>
                </a:solidFill>
                <a:latin typeface="Public Sans"/>
                <a:ea typeface="Public Sans"/>
                <a:cs typeface="Public Sans"/>
                <a:sym typeface="Public Sans"/>
              </a:rPr>
              <a:t>ANR-1-NCUN-0030</a:t>
            </a:r>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theme" Target="../theme/theme2.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slideLayout" Target="../slideLayouts/slideLayout17.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5" Type="http://schemas.openxmlformats.org/officeDocument/2006/relationships/image" Target="../media/image18.png"/><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 Id="rId14" Type="http://schemas.openxmlformats.org/officeDocument/2006/relationships/image" Target="../media/image17.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7">
            <a:alphaModFix/>
          </a:blip>
          <a:stretch>
            <a:fillRect/>
          </a:stretch>
        </a:blipFill>
        <a:effectLst/>
      </p:bgPr>
    </p:bg>
    <p:spTree>
      <p:nvGrpSpPr>
        <p:cNvPr id="1" name="Shape 9"/>
        <p:cNvGrpSpPr/>
        <p:nvPr/>
      </p:nvGrpSpPr>
      <p:grpSpPr>
        <a:xfrm>
          <a:off x="0" y="0"/>
          <a:ext cx="0" cy="0"/>
          <a:chOff x="0" y="0"/>
          <a:chExt cx="0" cy="0"/>
        </a:xfrm>
      </p:grpSpPr>
      <p:sp>
        <p:nvSpPr>
          <p:cNvPr id="10" name="Google Shape;10;p29"/>
          <p:cNvSpPr txBox="1">
            <a:spLocks noGrp="1"/>
          </p:cNvSpPr>
          <p:nvPr>
            <p:ph type="title"/>
          </p:nvPr>
        </p:nvSpPr>
        <p:spPr>
          <a:xfrm>
            <a:off x="628650" y="860793"/>
            <a:ext cx="7886700" cy="994172"/>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000"/>
              <a:buFont typeface="Public Sans"/>
              <a:buNone/>
              <a:defRPr sz="3000" b="1" i="0" u="none" strike="noStrike" cap="none">
                <a:solidFill>
                  <a:schemeClr val="dk1"/>
                </a:solidFill>
                <a:latin typeface="Public Sans"/>
                <a:ea typeface="Public Sans"/>
                <a:cs typeface="Public Sans"/>
                <a:sym typeface="Public San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9"/>
          <p:cNvSpPr txBox="1">
            <a:spLocks noGrp="1"/>
          </p:cNvSpPr>
          <p:nvPr>
            <p:ph type="body" idx="1"/>
          </p:nvPr>
        </p:nvSpPr>
        <p:spPr>
          <a:xfrm>
            <a:off x="628650" y="1854967"/>
            <a:ext cx="7886700" cy="2777759"/>
          </a:xfrm>
          <a:prstGeom prst="rect">
            <a:avLst/>
          </a:prstGeom>
          <a:noFill/>
          <a:ln>
            <a:noFill/>
          </a:ln>
        </p:spPr>
        <p:txBody>
          <a:bodyPr spcFirstLastPara="1" wrap="square" lIns="91425" tIns="45700" rIns="91425" bIns="45700" anchor="t" anchorCtr="0">
            <a:normAutofit/>
          </a:bodyPr>
          <a:lstStyle>
            <a:lvl1pPr marL="457200" marR="0" lvl="0" indent="-361950" algn="l" rtl="0">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4pPr>
            <a:lvl5pPr marL="2286000" marR="0" lvl="4"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5pPr>
            <a:lvl6pPr marL="2743200" marR="0" lvl="5"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69" r:id="rId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31"/>
          <p:cNvSpPr txBox="1">
            <a:spLocks noGrp="1"/>
          </p:cNvSpPr>
          <p:nvPr>
            <p:ph type="title"/>
          </p:nvPr>
        </p:nvSpPr>
        <p:spPr>
          <a:xfrm>
            <a:off x="2300547" y="117981"/>
            <a:ext cx="6707332" cy="994172"/>
          </a:xfrm>
          <a:prstGeom prst="rect">
            <a:avLst/>
          </a:prstGeom>
          <a:noFill/>
          <a:ln>
            <a:noFill/>
          </a:ln>
        </p:spPr>
        <p:txBody>
          <a:bodyPr spcFirstLastPara="1" wrap="square" lIns="91425" tIns="45700" rIns="91425" bIns="45700" anchor="t" anchorCtr="0">
            <a:normAutofit/>
          </a:bodyPr>
          <a:lstStyle>
            <a:lvl1pPr marR="0" lvl="0" algn="r" rtl="0">
              <a:lnSpc>
                <a:spcPct val="90000"/>
              </a:lnSpc>
              <a:spcBef>
                <a:spcPts val="0"/>
              </a:spcBef>
              <a:spcAft>
                <a:spcPts val="0"/>
              </a:spcAft>
              <a:buClr>
                <a:srgbClr val="3D687A"/>
              </a:buClr>
              <a:buSzPts val="2400"/>
              <a:buFont typeface="Public Sans"/>
              <a:buNone/>
              <a:defRPr sz="2400" b="1" i="0" u="none" strike="noStrike" cap="none">
                <a:solidFill>
                  <a:srgbClr val="3D687A"/>
                </a:solidFill>
                <a:latin typeface="Public Sans"/>
                <a:ea typeface="Public Sans"/>
                <a:cs typeface="Public Sans"/>
                <a:sym typeface="Public San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2" name="Google Shape;52;p31"/>
          <p:cNvSpPr txBox="1">
            <a:spLocks noGrp="1"/>
          </p:cNvSpPr>
          <p:nvPr>
            <p:ph type="body" idx="1"/>
          </p:nvPr>
        </p:nvSpPr>
        <p:spPr>
          <a:xfrm>
            <a:off x="628650" y="1409459"/>
            <a:ext cx="7886700" cy="3435237"/>
          </a:xfrm>
          <a:prstGeom prst="rect">
            <a:avLst/>
          </a:prstGeom>
          <a:noFill/>
          <a:ln>
            <a:noFill/>
          </a:ln>
        </p:spPr>
        <p:txBody>
          <a:bodyPr spcFirstLastPara="1" wrap="square" lIns="91425" tIns="45700" rIns="91425" bIns="45700" anchor="t" anchorCtr="0">
            <a:normAutofit/>
          </a:bodyPr>
          <a:lstStyle>
            <a:lvl1pPr marL="457200" marR="0" lvl="0" indent="-342900" algn="l" rtl="0">
              <a:lnSpc>
                <a:spcPct val="90000"/>
              </a:lnSpc>
              <a:spcBef>
                <a:spcPts val="750"/>
              </a:spcBef>
              <a:spcAft>
                <a:spcPts val="0"/>
              </a:spcAft>
              <a:buClr>
                <a:srgbClr val="3D687A"/>
              </a:buClr>
              <a:buSzPts val="1800"/>
              <a:buFont typeface="Arial"/>
              <a:buChar char="•"/>
              <a:defRPr sz="1800" b="0" i="0" u="none" strike="noStrike" cap="none">
                <a:solidFill>
                  <a:srgbClr val="3D687A"/>
                </a:solidFill>
                <a:latin typeface="Public Sans"/>
                <a:ea typeface="Public Sans"/>
                <a:cs typeface="Public Sans"/>
                <a:sym typeface="Public Sans"/>
              </a:defRPr>
            </a:lvl1pPr>
            <a:lvl2pPr marL="914400" marR="0" lvl="1" indent="-323850" algn="l" rtl="0">
              <a:lnSpc>
                <a:spcPct val="90000"/>
              </a:lnSpc>
              <a:spcBef>
                <a:spcPts val="375"/>
              </a:spcBef>
              <a:spcAft>
                <a:spcPts val="0"/>
              </a:spcAft>
              <a:buClr>
                <a:srgbClr val="3D687A"/>
              </a:buClr>
              <a:buSzPts val="1500"/>
              <a:buFont typeface="Arial"/>
              <a:buChar char="•"/>
              <a:defRPr sz="1500" b="0" i="0" u="none" strike="noStrike" cap="none">
                <a:solidFill>
                  <a:srgbClr val="3D687A"/>
                </a:solidFill>
                <a:latin typeface="Public Sans"/>
                <a:ea typeface="Public Sans"/>
                <a:cs typeface="Public Sans"/>
                <a:sym typeface="Public Sans"/>
              </a:defRPr>
            </a:lvl2pPr>
            <a:lvl3pPr marL="1371600" marR="0" lvl="2" indent="-314325" algn="l" rtl="0">
              <a:lnSpc>
                <a:spcPct val="90000"/>
              </a:lnSpc>
              <a:spcBef>
                <a:spcPts val="375"/>
              </a:spcBef>
              <a:spcAft>
                <a:spcPts val="0"/>
              </a:spcAft>
              <a:buClr>
                <a:srgbClr val="3D687A"/>
              </a:buClr>
              <a:buSzPts val="1350"/>
              <a:buFont typeface="Arial"/>
              <a:buChar char="•"/>
              <a:defRPr sz="1350" b="0" i="0" u="none" strike="noStrike" cap="none">
                <a:solidFill>
                  <a:srgbClr val="3D687A"/>
                </a:solidFill>
                <a:latin typeface="Public Sans"/>
                <a:ea typeface="Public Sans"/>
                <a:cs typeface="Public Sans"/>
                <a:sym typeface="Public Sans"/>
              </a:defRPr>
            </a:lvl3pPr>
            <a:lvl4pPr marL="1828800" marR="0" lvl="3" indent="-304800" algn="l" rtl="0">
              <a:lnSpc>
                <a:spcPct val="90000"/>
              </a:lnSpc>
              <a:spcBef>
                <a:spcPts val="375"/>
              </a:spcBef>
              <a:spcAft>
                <a:spcPts val="0"/>
              </a:spcAft>
              <a:buClr>
                <a:srgbClr val="3D687A"/>
              </a:buClr>
              <a:buSzPts val="1200"/>
              <a:buFont typeface="Arial"/>
              <a:buChar char="•"/>
              <a:defRPr sz="1200" b="0" i="0" u="none" strike="noStrike" cap="none">
                <a:solidFill>
                  <a:srgbClr val="3D687A"/>
                </a:solidFill>
                <a:latin typeface="Public Sans"/>
                <a:ea typeface="Public Sans"/>
                <a:cs typeface="Public Sans"/>
                <a:sym typeface="Public Sans"/>
              </a:defRPr>
            </a:lvl4pPr>
            <a:lvl5pPr marL="2286000" marR="0" lvl="4" indent="-295275" algn="l" rtl="0">
              <a:lnSpc>
                <a:spcPct val="90000"/>
              </a:lnSpc>
              <a:spcBef>
                <a:spcPts val="375"/>
              </a:spcBef>
              <a:spcAft>
                <a:spcPts val="0"/>
              </a:spcAft>
              <a:buClr>
                <a:srgbClr val="3D687A"/>
              </a:buClr>
              <a:buSzPts val="1050"/>
              <a:buFont typeface="Arial"/>
              <a:buChar char="•"/>
              <a:defRPr sz="1050" b="0" i="0" u="none" strike="noStrike" cap="none">
                <a:solidFill>
                  <a:srgbClr val="3D687A"/>
                </a:solidFill>
                <a:latin typeface="Public Sans"/>
                <a:ea typeface="Public Sans"/>
                <a:cs typeface="Public Sans"/>
                <a:sym typeface="Public Sans"/>
              </a:defRPr>
            </a:lvl5pPr>
            <a:lvl6pPr marL="2743200" marR="0" lvl="5"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pic>
        <p:nvPicPr>
          <p:cNvPr id="53" name="Google Shape;53;p31"/>
          <p:cNvPicPr preferRelativeResize="0"/>
          <p:nvPr/>
        </p:nvPicPr>
        <p:blipFill rotWithShape="1">
          <a:blip r:embed="rId14">
            <a:alphaModFix/>
          </a:blip>
          <a:srcRect/>
          <a:stretch/>
        </p:blipFill>
        <p:spPr>
          <a:xfrm>
            <a:off x="136122" y="117980"/>
            <a:ext cx="1225539" cy="370770"/>
          </a:xfrm>
          <a:prstGeom prst="rect">
            <a:avLst/>
          </a:prstGeom>
          <a:noFill/>
          <a:ln>
            <a:noFill/>
          </a:ln>
        </p:spPr>
      </p:pic>
      <p:pic>
        <p:nvPicPr>
          <p:cNvPr id="54" name="Google Shape;54;p31"/>
          <p:cNvPicPr preferRelativeResize="0"/>
          <p:nvPr/>
        </p:nvPicPr>
        <p:blipFill rotWithShape="1">
          <a:blip r:embed="rId15">
            <a:alphaModFix/>
          </a:blip>
          <a:srcRect/>
          <a:stretch/>
        </p:blipFill>
        <p:spPr>
          <a:xfrm>
            <a:off x="5934178" y="1740139"/>
            <a:ext cx="3209822" cy="3401863"/>
          </a:xfrm>
          <a:prstGeom prst="rect">
            <a:avLst/>
          </a:prstGeom>
          <a:noFill/>
          <a:ln>
            <a:noFill/>
          </a:ln>
        </p:spPr>
      </p:pic>
      <p:sp>
        <p:nvSpPr>
          <p:cNvPr id="55" name="Google Shape;55;p31"/>
          <p:cNvSpPr txBox="1"/>
          <p:nvPr/>
        </p:nvSpPr>
        <p:spPr>
          <a:xfrm>
            <a:off x="8459066" y="4712158"/>
            <a:ext cx="605097" cy="369332"/>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fr-FR" sz="1800" b="0" i="0" u="none" strike="noStrike" cap="none">
                <a:solidFill>
                  <a:schemeClr val="dk1"/>
                </a:solidFill>
                <a:latin typeface="Calibri"/>
                <a:ea typeface="Calibri"/>
                <a:cs typeface="Calibri"/>
                <a:sym typeface="Calibri"/>
              </a:rPr>
              <a:t>‹N°›</a:t>
            </a:fld>
            <a:endParaRPr sz="18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55" r:id="rId1"/>
    <p:sldLayoutId id="2147483656" r:id="rId2"/>
    <p:sldLayoutId id="2147483657" r:id="rId3"/>
    <p:sldLayoutId id="2147483659" r:id="rId4"/>
    <p:sldLayoutId id="2147483660" r:id="rId5"/>
    <p:sldLayoutId id="2147483661" r:id="rId6"/>
    <p:sldLayoutId id="2147483663" r:id="rId7"/>
    <p:sldLayoutId id="2147483664" r:id="rId8"/>
    <p:sldLayoutId id="2147483665" r:id="rId9"/>
    <p:sldLayoutId id="2147483666" r:id="rId10"/>
    <p:sldLayoutId id="2147483668" r:id="rId11"/>
    <p:sldLayoutId id="2147483670" r:id="rId1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3840">
          <p15:clr>
            <a:srgbClr val="F26B43"/>
          </p15:clr>
        </p15:guide>
        <p15:guide id="2" orient="horz" pos="216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app.wooclap.com/PORTAPC" TargetMode="External"/><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hyperlink" Target="https://app.wooclap.com/PORTAPC" TargetMode="External"/><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hyperlink" Target="https://app.wooclap.com/PORTAPC" TargetMode="External"/><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21.png"/><Relationship Id="rId7" Type="http://schemas.openxmlformats.org/officeDocument/2006/relationships/image" Target="../media/image23.pn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microsoft.com/office/2007/relationships/hdphoto" Target="../media/hdphoto2.wdp"/><Relationship Id="rId11" Type="http://schemas.openxmlformats.org/officeDocument/2006/relationships/hyperlink" Target="mailto:amelie.wright@u-picardie.fr" TargetMode="External"/><Relationship Id="rId5" Type="http://schemas.openxmlformats.org/officeDocument/2006/relationships/image" Target="../media/image22.png"/><Relationship Id="rId10" Type="http://schemas.openxmlformats.org/officeDocument/2006/relationships/hyperlink" Target="mailto:gildas.atanley@u-picardie.fr" TargetMode="External"/><Relationship Id="rId4" Type="http://schemas.microsoft.com/office/2007/relationships/hdphoto" Target="../media/hdphoto1.wdp"/><Relationship Id="rId9" Type="http://schemas.openxmlformats.org/officeDocument/2006/relationships/hyperlink" Target="mailto:guillaume.mille@u-picardie.fr" TargetMode="Externa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hyperlink" Target="https://view.genial.ly/62948207f342a30011b2422e" TargetMode="External"/><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image" Target="../media/image35.png"/><Relationship Id="rId1" Type="http://schemas.openxmlformats.org/officeDocument/2006/relationships/slideLayout" Target="../slideLayouts/slideLayout6.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2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hyperlink" Target="https://app.wooclap.com/PORTAPC" TargetMode="External"/><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1"/>
          <p:cNvSpPr txBox="1">
            <a:spLocks noGrp="1"/>
          </p:cNvSpPr>
          <p:nvPr>
            <p:ph type="subTitle" idx="1"/>
          </p:nvPr>
        </p:nvSpPr>
        <p:spPr>
          <a:xfrm>
            <a:off x="1677427" y="2839381"/>
            <a:ext cx="5789141" cy="1282346"/>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3D687A"/>
              </a:buClr>
              <a:buSzPts val="1800"/>
              <a:buNone/>
            </a:pPr>
            <a:r>
              <a:rPr lang="fr-FR" dirty="0" err="1"/>
              <a:t>Karutathon</a:t>
            </a:r>
            <a:endParaRPr dirty="0"/>
          </a:p>
          <a:p>
            <a:pPr marL="0" lvl="0" indent="0" algn="ctr" rtl="0">
              <a:lnSpc>
                <a:spcPct val="90000"/>
              </a:lnSpc>
              <a:spcBef>
                <a:spcPts val="750"/>
              </a:spcBef>
              <a:spcAft>
                <a:spcPts val="0"/>
              </a:spcAft>
              <a:buClr>
                <a:srgbClr val="3D687A"/>
              </a:buClr>
              <a:buSzPts val="1200"/>
              <a:buNone/>
            </a:pPr>
            <a:r>
              <a:rPr lang="fr-FR" sz="1200" dirty="0"/>
              <a:t>Amiens, mercredi 6 décembre 2023</a:t>
            </a:r>
            <a:endParaRPr dirty="0"/>
          </a:p>
        </p:txBody>
      </p:sp>
      <p:sp>
        <p:nvSpPr>
          <p:cNvPr id="200" name="Google Shape;200;p1"/>
          <p:cNvSpPr txBox="1">
            <a:spLocks noGrp="1"/>
          </p:cNvSpPr>
          <p:nvPr>
            <p:ph type="ctrTitle"/>
          </p:nvPr>
        </p:nvSpPr>
        <p:spPr>
          <a:xfrm>
            <a:off x="1735846" y="1149106"/>
            <a:ext cx="5672301" cy="1594022"/>
          </a:xfrm>
          <a:prstGeom prst="rect">
            <a:avLst/>
          </a:prstGeom>
          <a:noFill/>
          <a:ln>
            <a:noFill/>
          </a:ln>
        </p:spPr>
        <p:txBody>
          <a:bodyPr spcFirstLastPara="1" wrap="square" lIns="91425" tIns="45700" rIns="91425" bIns="45700" anchor="ctr" anchorCtr="0">
            <a:normAutofit/>
          </a:bodyPr>
          <a:lstStyle/>
          <a:p>
            <a:pPr lvl="0">
              <a:buClr>
                <a:srgbClr val="3D687A"/>
              </a:buClr>
              <a:buSzPts val="1800"/>
            </a:pPr>
            <a:r>
              <a:rPr lang="fr-FR" dirty="0"/>
              <a:t>Les bases de la démarche APC et du Portfolio</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6B07E21-055D-4669-8E98-8A9520C4CE19}"/>
              </a:ext>
            </a:extLst>
          </p:cNvPr>
          <p:cNvSpPr>
            <a:spLocks noGrp="1"/>
          </p:cNvSpPr>
          <p:nvPr>
            <p:ph type="title"/>
          </p:nvPr>
        </p:nvSpPr>
        <p:spPr/>
        <p:txBody>
          <a:bodyPr/>
          <a:lstStyle/>
          <a:p>
            <a:r>
              <a:rPr lang="fr-FR" dirty="0" err="1"/>
              <a:t>Wooclap</a:t>
            </a:r>
            <a:endParaRPr lang="fr-FR" dirty="0"/>
          </a:p>
        </p:txBody>
      </p:sp>
      <p:pic>
        <p:nvPicPr>
          <p:cNvPr id="4" name="Image 3">
            <a:extLst>
              <a:ext uri="{FF2B5EF4-FFF2-40B4-BE49-F238E27FC236}">
                <a16:creationId xmlns:a16="http://schemas.microsoft.com/office/drawing/2014/main" id="{7E03BFA6-E82C-403A-AF21-AFFA9B379E55}"/>
              </a:ext>
            </a:extLst>
          </p:cNvPr>
          <p:cNvPicPr>
            <a:picLocks noChangeAspect="1"/>
          </p:cNvPicPr>
          <p:nvPr/>
        </p:nvPicPr>
        <p:blipFill>
          <a:blip r:embed="rId2"/>
          <a:stretch>
            <a:fillRect/>
          </a:stretch>
        </p:blipFill>
        <p:spPr>
          <a:xfrm>
            <a:off x="449036" y="832757"/>
            <a:ext cx="3886200" cy="3886200"/>
          </a:xfrm>
          <a:prstGeom prst="rect">
            <a:avLst/>
          </a:prstGeom>
        </p:spPr>
      </p:pic>
      <p:sp>
        <p:nvSpPr>
          <p:cNvPr id="5" name="ZoneTexte 4">
            <a:extLst>
              <a:ext uri="{FF2B5EF4-FFF2-40B4-BE49-F238E27FC236}">
                <a16:creationId xmlns:a16="http://schemas.microsoft.com/office/drawing/2014/main" id="{0C111517-6716-430B-B84F-AC3FA40BBCC9}"/>
              </a:ext>
            </a:extLst>
          </p:cNvPr>
          <p:cNvSpPr txBox="1"/>
          <p:nvPr/>
        </p:nvSpPr>
        <p:spPr>
          <a:xfrm>
            <a:off x="4751614" y="2376946"/>
            <a:ext cx="3943350" cy="1077218"/>
          </a:xfrm>
          <a:prstGeom prst="rect">
            <a:avLst/>
          </a:prstGeom>
          <a:noFill/>
        </p:spPr>
        <p:txBody>
          <a:bodyPr wrap="square" rtlCol="0">
            <a:spAutoFit/>
          </a:bodyPr>
          <a:lstStyle/>
          <a:p>
            <a:pPr algn="ctr"/>
            <a:r>
              <a:rPr lang="fr-FR" sz="1600" dirty="0">
                <a:solidFill>
                  <a:schemeClr val="accent1"/>
                </a:solidFill>
                <a:latin typeface="Public Sans" pitchFamily="2" charset="0"/>
              </a:rPr>
              <a:t>Pour participer, flashez ce QR code ou connectez-vous sur :</a:t>
            </a:r>
          </a:p>
          <a:p>
            <a:endParaRPr lang="fr-FR" sz="1600" dirty="0">
              <a:solidFill>
                <a:schemeClr val="accent1"/>
              </a:solidFill>
              <a:latin typeface="Public Sans" pitchFamily="2" charset="0"/>
            </a:endParaRPr>
          </a:p>
          <a:p>
            <a:pPr algn="ctr"/>
            <a:r>
              <a:rPr lang="fr-FR" sz="1600" b="1" dirty="0">
                <a:solidFill>
                  <a:schemeClr val="accent1"/>
                </a:solidFill>
                <a:latin typeface="Public Sans" pitchFamily="2" charset="0"/>
                <a:hlinkClick r:id="rId3">
                  <a:extLst>
                    <a:ext uri="{A12FA001-AC4F-418D-AE19-62706E023703}">
                      <ahyp:hlinkClr xmlns:ahyp="http://schemas.microsoft.com/office/drawing/2018/hyperlinkcolor" val="tx"/>
                    </a:ext>
                  </a:extLst>
                </a:hlinkClick>
              </a:rPr>
              <a:t>https://app.wooclap.com/PORTAPC</a:t>
            </a:r>
            <a:endParaRPr lang="fr-FR" sz="1600" b="1" dirty="0">
              <a:solidFill>
                <a:schemeClr val="accent1"/>
              </a:solidFill>
              <a:latin typeface="Public Sans" pitchFamily="2" charset="0"/>
            </a:endParaRPr>
          </a:p>
        </p:txBody>
      </p:sp>
    </p:spTree>
    <p:extLst>
      <p:ext uri="{BB962C8B-B14F-4D97-AF65-F5344CB8AC3E}">
        <p14:creationId xmlns:p14="http://schemas.microsoft.com/office/powerpoint/2010/main" val="8885626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09"/>
        <p:cNvGrpSpPr/>
        <p:nvPr/>
      </p:nvGrpSpPr>
      <p:grpSpPr>
        <a:xfrm>
          <a:off x="0" y="0"/>
          <a:ext cx="0" cy="0"/>
          <a:chOff x="0" y="0"/>
          <a:chExt cx="0" cy="0"/>
        </a:xfrm>
      </p:grpSpPr>
      <p:sp>
        <p:nvSpPr>
          <p:cNvPr id="410" name="Google Shape;410;p17"/>
          <p:cNvSpPr txBox="1">
            <a:spLocks noGrp="1"/>
          </p:cNvSpPr>
          <p:nvPr>
            <p:ph type="title"/>
          </p:nvPr>
        </p:nvSpPr>
        <p:spPr>
          <a:xfrm>
            <a:off x="2300547" y="117981"/>
            <a:ext cx="6707332" cy="994172"/>
          </a:xfrm>
          <a:prstGeom prst="rect">
            <a:avLst/>
          </a:prstGeom>
          <a:noFill/>
          <a:ln>
            <a:noFill/>
          </a:ln>
        </p:spPr>
        <p:txBody>
          <a:bodyPr spcFirstLastPara="1" wrap="square" lIns="91425" tIns="45700" rIns="91425" bIns="45700" anchor="t" anchorCtr="0">
            <a:normAutofit fontScale="90000"/>
          </a:bodyPr>
          <a:lstStyle/>
          <a:p>
            <a:pPr marL="0" lvl="0" indent="0" algn="r" rtl="0">
              <a:lnSpc>
                <a:spcPct val="90000"/>
              </a:lnSpc>
              <a:spcBef>
                <a:spcPts val="0"/>
              </a:spcBef>
              <a:spcAft>
                <a:spcPts val="0"/>
              </a:spcAft>
              <a:buClr>
                <a:srgbClr val="3D687A"/>
              </a:buClr>
              <a:buSzPct val="100000"/>
              <a:buFont typeface="Public Sans"/>
              <a:buNone/>
            </a:pPr>
            <a:r>
              <a:rPr lang="fr-FR" sz="2700"/>
              <a:t>Une organisation de la SAÉ qui respecte le principe de l’alignement pédagogique</a:t>
            </a:r>
            <a:br>
              <a:rPr lang="fr-FR" sz="2700"/>
            </a:br>
            <a:r>
              <a:rPr lang="fr-FR" sz="2000" b="0"/>
              <a:t>Biggs, 1996</a:t>
            </a:r>
            <a:endParaRPr sz="2200" b="0"/>
          </a:p>
        </p:txBody>
      </p:sp>
      <p:grpSp>
        <p:nvGrpSpPr>
          <p:cNvPr id="411" name="Google Shape;411;p17"/>
          <p:cNvGrpSpPr/>
          <p:nvPr/>
        </p:nvGrpSpPr>
        <p:grpSpPr>
          <a:xfrm>
            <a:off x="2316876" y="1323128"/>
            <a:ext cx="4510246" cy="3283183"/>
            <a:chOff x="1713830" y="763"/>
            <a:chExt cx="4510246" cy="3283183"/>
          </a:xfrm>
        </p:grpSpPr>
        <p:sp>
          <p:nvSpPr>
            <p:cNvPr id="412" name="Google Shape;412;p17"/>
            <p:cNvSpPr/>
            <p:nvPr/>
          </p:nvSpPr>
          <p:spPr>
            <a:xfrm>
              <a:off x="3118187" y="763"/>
              <a:ext cx="1701533" cy="850766"/>
            </a:xfrm>
            <a:prstGeom prst="roundRect">
              <a:avLst>
                <a:gd name="adj" fmla="val 10000"/>
              </a:avLst>
            </a:prstGeom>
            <a:solidFill>
              <a:srgbClr val="7EB2CA"/>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17"/>
            <p:cNvSpPr txBox="1"/>
            <p:nvPr/>
          </p:nvSpPr>
          <p:spPr>
            <a:xfrm>
              <a:off x="3143105" y="25681"/>
              <a:ext cx="1651697" cy="800930"/>
            </a:xfrm>
            <a:prstGeom prst="rect">
              <a:avLst/>
            </a:prstGeom>
            <a:noFill/>
            <a:ln>
              <a:noFill/>
            </a:ln>
          </p:spPr>
          <p:txBody>
            <a:bodyPr spcFirstLastPara="1" wrap="square" lIns="99050" tIns="99050" rIns="99050" bIns="99050" anchor="ctr" anchorCtr="0">
              <a:noAutofit/>
            </a:bodyPr>
            <a:lstStyle/>
            <a:p>
              <a:pPr marL="0" marR="0" lvl="0" indent="0" algn="ctr" rtl="0">
                <a:lnSpc>
                  <a:spcPct val="90000"/>
                </a:lnSpc>
                <a:spcBef>
                  <a:spcPts val="0"/>
                </a:spcBef>
                <a:spcAft>
                  <a:spcPts val="0"/>
                </a:spcAft>
                <a:buClr>
                  <a:schemeClr val="lt1"/>
                </a:buClr>
                <a:buSzPts val="2600"/>
                <a:buFont typeface="Calibri"/>
                <a:buNone/>
              </a:pPr>
              <a:r>
                <a:rPr lang="fr-FR" sz="2600" b="0" i="0" u="none" strike="noStrike" cap="none">
                  <a:solidFill>
                    <a:schemeClr val="lt1"/>
                  </a:solidFill>
                  <a:latin typeface="Calibri"/>
                  <a:ea typeface="Calibri"/>
                  <a:cs typeface="Calibri"/>
                  <a:sym typeface="Calibri"/>
                </a:rPr>
                <a:t>Finalités</a:t>
              </a:r>
              <a:endParaRPr/>
            </a:p>
          </p:txBody>
        </p:sp>
        <p:sp>
          <p:nvSpPr>
            <p:cNvPr id="414" name="Google Shape;414;p17"/>
            <p:cNvSpPr/>
            <p:nvPr/>
          </p:nvSpPr>
          <p:spPr>
            <a:xfrm rot="3600000">
              <a:off x="4228260" y="1493471"/>
              <a:ext cx="885743" cy="297768"/>
            </a:xfrm>
            <a:prstGeom prst="leftRightArrow">
              <a:avLst>
                <a:gd name="adj1" fmla="val 60000"/>
                <a:gd name="adj2" fmla="val 50000"/>
              </a:avLst>
            </a:prstGeom>
            <a:solidFill>
              <a:srgbClr val="BFD5E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415;p17"/>
            <p:cNvSpPr txBox="1"/>
            <p:nvPr/>
          </p:nvSpPr>
          <p:spPr>
            <a:xfrm rot="3600000">
              <a:off x="4317590" y="1553025"/>
              <a:ext cx="707083" cy="178660"/>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1200"/>
                <a:buFont typeface="Calibri"/>
                <a:buNone/>
              </a:pPr>
              <a:endParaRPr sz="1200" b="0" i="0" u="none" strike="noStrike" cap="none">
                <a:solidFill>
                  <a:schemeClr val="lt1"/>
                </a:solidFill>
                <a:latin typeface="Calibri"/>
                <a:ea typeface="Calibri"/>
                <a:cs typeface="Calibri"/>
                <a:sym typeface="Calibri"/>
              </a:endParaRPr>
            </a:p>
          </p:txBody>
        </p:sp>
        <p:sp>
          <p:nvSpPr>
            <p:cNvPr id="416" name="Google Shape;416;p17"/>
            <p:cNvSpPr/>
            <p:nvPr/>
          </p:nvSpPr>
          <p:spPr>
            <a:xfrm>
              <a:off x="4522543" y="2433180"/>
              <a:ext cx="1701533" cy="850766"/>
            </a:xfrm>
            <a:prstGeom prst="roundRect">
              <a:avLst>
                <a:gd name="adj" fmla="val 10000"/>
              </a:avLst>
            </a:prstGeom>
            <a:solidFill>
              <a:srgbClr val="7EB2CA"/>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7" name="Google Shape;417;p17"/>
            <p:cNvSpPr txBox="1"/>
            <p:nvPr/>
          </p:nvSpPr>
          <p:spPr>
            <a:xfrm>
              <a:off x="4547461" y="2458098"/>
              <a:ext cx="1651697" cy="800930"/>
            </a:xfrm>
            <a:prstGeom prst="rect">
              <a:avLst/>
            </a:prstGeom>
            <a:noFill/>
            <a:ln>
              <a:noFill/>
            </a:ln>
          </p:spPr>
          <p:txBody>
            <a:bodyPr spcFirstLastPara="1" wrap="square" lIns="99050" tIns="99050" rIns="99050" bIns="99050" anchor="ctr" anchorCtr="0">
              <a:noAutofit/>
            </a:bodyPr>
            <a:lstStyle/>
            <a:p>
              <a:pPr marL="0" marR="0" lvl="0" indent="0" algn="ctr" rtl="0">
                <a:lnSpc>
                  <a:spcPct val="90000"/>
                </a:lnSpc>
                <a:spcBef>
                  <a:spcPts val="0"/>
                </a:spcBef>
                <a:spcAft>
                  <a:spcPts val="0"/>
                </a:spcAft>
                <a:buClr>
                  <a:schemeClr val="lt1"/>
                </a:buClr>
                <a:buSzPts val="2600"/>
                <a:buFont typeface="Calibri"/>
                <a:buNone/>
              </a:pPr>
              <a:r>
                <a:rPr lang="fr-FR" sz="2600" b="0" i="0" u="none" strike="noStrike" cap="none">
                  <a:solidFill>
                    <a:schemeClr val="lt1"/>
                  </a:solidFill>
                  <a:latin typeface="Calibri"/>
                  <a:ea typeface="Calibri"/>
                  <a:cs typeface="Calibri"/>
                  <a:sym typeface="Calibri"/>
                </a:rPr>
                <a:t>Activités</a:t>
              </a:r>
              <a:endParaRPr/>
            </a:p>
          </p:txBody>
        </p:sp>
        <p:sp>
          <p:nvSpPr>
            <p:cNvPr id="418" name="Google Shape;418;p17"/>
            <p:cNvSpPr/>
            <p:nvPr/>
          </p:nvSpPr>
          <p:spPr>
            <a:xfrm rot="10800000">
              <a:off x="3526082" y="2709679"/>
              <a:ext cx="885743" cy="297768"/>
            </a:xfrm>
            <a:prstGeom prst="leftRightArrow">
              <a:avLst>
                <a:gd name="adj1" fmla="val 60000"/>
                <a:gd name="adj2" fmla="val 50000"/>
              </a:avLst>
            </a:prstGeom>
            <a:solidFill>
              <a:srgbClr val="BFD5E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 name="Google Shape;419;p17"/>
            <p:cNvSpPr txBox="1"/>
            <p:nvPr/>
          </p:nvSpPr>
          <p:spPr>
            <a:xfrm>
              <a:off x="3615412" y="2769233"/>
              <a:ext cx="707083" cy="178660"/>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1200"/>
                <a:buFont typeface="Calibri"/>
                <a:buNone/>
              </a:pPr>
              <a:endParaRPr sz="1200" b="0" i="0" u="none" strike="noStrike" cap="none">
                <a:solidFill>
                  <a:schemeClr val="lt1"/>
                </a:solidFill>
                <a:latin typeface="Calibri"/>
                <a:ea typeface="Calibri"/>
                <a:cs typeface="Calibri"/>
                <a:sym typeface="Calibri"/>
              </a:endParaRPr>
            </a:p>
          </p:txBody>
        </p:sp>
        <p:sp>
          <p:nvSpPr>
            <p:cNvPr id="420" name="Google Shape;420;p17"/>
            <p:cNvSpPr/>
            <p:nvPr/>
          </p:nvSpPr>
          <p:spPr>
            <a:xfrm>
              <a:off x="1713830" y="2433180"/>
              <a:ext cx="1701533" cy="850766"/>
            </a:xfrm>
            <a:prstGeom prst="roundRect">
              <a:avLst>
                <a:gd name="adj" fmla="val 10000"/>
              </a:avLst>
            </a:prstGeom>
            <a:solidFill>
              <a:srgbClr val="7EB2CA"/>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 name="Google Shape;421;p17"/>
            <p:cNvSpPr txBox="1"/>
            <p:nvPr/>
          </p:nvSpPr>
          <p:spPr>
            <a:xfrm>
              <a:off x="1738748" y="2458098"/>
              <a:ext cx="1651697" cy="800930"/>
            </a:xfrm>
            <a:prstGeom prst="rect">
              <a:avLst/>
            </a:prstGeom>
            <a:noFill/>
            <a:ln>
              <a:noFill/>
            </a:ln>
          </p:spPr>
          <p:txBody>
            <a:bodyPr spcFirstLastPara="1" wrap="square" lIns="99050" tIns="99050" rIns="99050" bIns="99050" anchor="ctr" anchorCtr="0">
              <a:noAutofit/>
            </a:bodyPr>
            <a:lstStyle/>
            <a:p>
              <a:pPr marL="0" marR="0" lvl="0" indent="0" algn="ctr" rtl="0">
                <a:lnSpc>
                  <a:spcPct val="90000"/>
                </a:lnSpc>
                <a:spcBef>
                  <a:spcPts val="0"/>
                </a:spcBef>
                <a:spcAft>
                  <a:spcPts val="0"/>
                </a:spcAft>
                <a:buClr>
                  <a:schemeClr val="lt1"/>
                </a:buClr>
                <a:buSzPts val="2600"/>
                <a:buFont typeface="Calibri"/>
                <a:buNone/>
              </a:pPr>
              <a:r>
                <a:rPr lang="fr-FR" sz="2600" b="0" i="0" u="none" strike="noStrike" cap="none">
                  <a:solidFill>
                    <a:schemeClr val="lt1"/>
                  </a:solidFill>
                  <a:latin typeface="Calibri"/>
                  <a:ea typeface="Calibri"/>
                  <a:cs typeface="Calibri"/>
                  <a:sym typeface="Calibri"/>
                </a:rPr>
                <a:t>Évaluation</a:t>
              </a:r>
              <a:endParaRPr/>
            </a:p>
          </p:txBody>
        </p:sp>
        <p:sp>
          <p:nvSpPr>
            <p:cNvPr id="422" name="Google Shape;422;p17"/>
            <p:cNvSpPr/>
            <p:nvPr/>
          </p:nvSpPr>
          <p:spPr>
            <a:xfrm rot="-3600000">
              <a:off x="2823903" y="1493471"/>
              <a:ext cx="885743" cy="297768"/>
            </a:xfrm>
            <a:prstGeom prst="leftRightArrow">
              <a:avLst>
                <a:gd name="adj1" fmla="val 60000"/>
                <a:gd name="adj2" fmla="val 50000"/>
              </a:avLst>
            </a:prstGeom>
            <a:solidFill>
              <a:srgbClr val="BFD5E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 name="Google Shape;423;p17"/>
            <p:cNvSpPr txBox="1"/>
            <p:nvPr/>
          </p:nvSpPr>
          <p:spPr>
            <a:xfrm rot="-3600000">
              <a:off x="2913233" y="1553025"/>
              <a:ext cx="707083" cy="178660"/>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1200"/>
                <a:buFont typeface="Calibri"/>
                <a:buNone/>
              </a:pPr>
              <a:endParaRPr sz="1200" b="0" i="0" u="none" strike="noStrike" cap="none">
                <a:solidFill>
                  <a:schemeClr val="lt1"/>
                </a:solidFill>
                <a:latin typeface="Calibri"/>
                <a:ea typeface="Calibri"/>
                <a:cs typeface="Calibri"/>
                <a:sym typeface="Calibri"/>
              </a:endParaRPr>
            </a:p>
          </p:txBody>
        </p:sp>
      </p:grpSp>
      <p:sp>
        <p:nvSpPr>
          <p:cNvPr id="424" name="Google Shape;424;p17"/>
          <p:cNvSpPr/>
          <p:nvPr/>
        </p:nvSpPr>
        <p:spPr>
          <a:xfrm>
            <a:off x="3665576" y="3092652"/>
            <a:ext cx="1812846" cy="482825"/>
          </a:xfrm>
          <a:prstGeom prst="rect">
            <a:avLst/>
          </a:prstGeom>
          <a:noFill/>
          <a:ln>
            <a:noFill/>
          </a:ln>
        </p:spPr>
        <p:txBody>
          <a:bodyPr spcFirstLastPara="1" wrap="square" lIns="51425" tIns="25700" rIns="51425" bIns="25700" anchor="t" anchorCtr="0">
            <a:spAutoFit/>
          </a:bodyPr>
          <a:lstStyle/>
          <a:p>
            <a:pPr marL="0" marR="0" lvl="0" indent="0" algn="ctr" rtl="0">
              <a:spcBef>
                <a:spcPts val="0"/>
              </a:spcBef>
              <a:spcAft>
                <a:spcPts val="0"/>
              </a:spcAft>
              <a:buNone/>
            </a:pPr>
            <a:r>
              <a:rPr lang="fr-FR" sz="2800" b="0" i="0" u="none" strike="noStrike" cap="none">
                <a:solidFill>
                  <a:srgbClr val="3E687A"/>
                </a:solidFill>
                <a:latin typeface="Public Sans"/>
                <a:ea typeface="Public Sans"/>
                <a:cs typeface="Public Sans"/>
                <a:sym typeface="Public Sans"/>
              </a:rPr>
              <a:t>SAÉ</a:t>
            </a:r>
            <a:endParaRPr sz="2000" b="0" i="0" u="none" strike="noStrike" cap="none">
              <a:solidFill>
                <a:srgbClr val="3E687A"/>
              </a:solidFill>
              <a:latin typeface="Public Sans"/>
              <a:ea typeface="Public Sans"/>
              <a:cs typeface="Public Sans"/>
              <a:sym typeface="Public Sans"/>
            </a:endParaRPr>
          </a:p>
        </p:txBody>
      </p:sp>
      <p:grpSp>
        <p:nvGrpSpPr>
          <p:cNvPr id="425" name="Google Shape;425;p17"/>
          <p:cNvGrpSpPr/>
          <p:nvPr/>
        </p:nvGrpSpPr>
        <p:grpSpPr>
          <a:xfrm>
            <a:off x="1932342" y="1112152"/>
            <a:ext cx="1477105" cy="975209"/>
            <a:chOff x="1209822" y="1041009"/>
            <a:chExt cx="1477105" cy="975209"/>
          </a:xfrm>
        </p:grpSpPr>
        <p:sp>
          <p:nvSpPr>
            <p:cNvPr id="426" name="Google Shape;426;p17"/>
            <p:cNvSpPr/>
            <p:nvPr/>
          </p:nvSpPr>
          <p:spPr>
            <a:xfrm>
              <a:off x="1209822" y="1041009"/>
              <a:ext cx="1441938" cy="921434"/>
            </a:xfrm>
            <a:prstGeom prst="snip2DiagRect">
              <a:avLst>
                <a:gd name="adj1" fmla="val 0"/>
                <a:gd name="adj2" fmla="val 16667"/>
              </a:avLst>
            </a:prstGeom>
            <a:noFill/>
            <a:ln w="12700" cap="flat" cmpd="sng">
              <a:solidFill>
                <a:srgbClr val="2D4B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427" name="Google Shape;427;p17"/>
            <p:cNvSpPr txBox="1"/>
            <p:nvPr/>
          </p:nvSpPr>
          <p:spPr>
            <a:xfrm>
              <a:off x="1244990" y="1062111"/>
              <a:ext cx="1441937" cy="95410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1400" b="0" i="0" u="none" strike="noStrike" cap="none">
                  <a:solidFill>
                    <a:srgbClr val="3E687A"/>
                  </a:solidFill>
                  <a:latin typeface="Calibri"/>
                  <a:ea typeface="Calibri"/>
                  <a:cs typeface="Calibri"/>
                  <a:sym typeface="Calibri"/>
                </a:rPr>
                <a:t>Choix des compétences à travailler dans le RC de la Licence</a:t>
              </a:r>
              <a:endParaRPr/>
            </a:p>
          </p:txBody>
        </p:sp>
      </p:grpSp>
      <p:sp>
        <p:nvSpPr>
          <p:cNvPr id="428" name="Google Shape;428;p17"/>
          <p:cNvSpPr/>
          <p:nvPr/>
        </p:nvSpPr>
        <p:spPr>
          <a:xfrm>
            <a:off x="7174246" y="3092652"/>
            <a:ext cx="1441938" cy="1303138"/>
          </a:xfrm>
          <a:prstGeom prst="snip2DiagRect">
            <a:avLst>
              <a:gd name="adj1" fmla="val 0"/>
              <a:gd name="adj2" fmla="val 16667"/>
            </a:avLst>
          </a:prstGeom>
          <a:noFill/>
          <a:ln w="12700" cap="flat" cmpd="sng">
            <a:solidFill>
              <a:srgbClr val="2D4B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429" name="Google Shape;429;p17"/>
          <p:cNvSpPr txBox="1"/>
          <p:nvPr/>
        </p:nvSpPr>
        <p:spPr>
          <a:xfrm>
            <a:off x="7192770" y="3170866"/>
            <a:ext cx="1441938" cy="116955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1400" b="0" i="0" u="none" strike="noStrike" cap="none">
                <a:solidFill>
                  <a:srgbClr val="3E687A"/>
                </a:solidFill>
                <a:latin typeface="Calibri"/>
                <a:ea typeface="Calibri"/>
                <a:cs typeface="Calibri"/>
                <a:sym typeface="Calibri"/>
              </a:rPr>
              <a:t>Projet intégrateur, simulation professionnelle, étude de cas…</a:t>
            </a:r>
            <a:endParaRPr/>
          </a:p>
        </p:txBody>
      </p:sp>
      <p:grpSp>
        <p:nvGrpSpPr>
          <p:cNvPr id="430" name="Google Shape;430;p17"/>
          <p:cNvGrpSpPr/>
          <p:nvPr/>
        </p:nvGrpSpPr>
        <p:grpSpPr>
          <a:xfrm>
            <a:off x="527816" y="3450319"/>
            <a:ext cx="1441938" cy="954107"/>
            <a:chOff x="1209822" y="1041009"/>
            <a:chExt cx="1441938" cy="954107"/>
          </a:xfrm>
        </p:grpSpPr>
        <p:sp>
          <p:nvSpPr>
            <p:cNvPr id="431" name="Google Shape;431;p17"/>
            <p:cNvSpPr/>
            <p:nvPr/>
          </p:nvSpPr>
          <p:spPr>
            <a:xfrm>
              <a:off x="1209822" y="1041009"/>
              <a:ext cx="1441938" cy="921434"/>
            </a:xfrm>
            <a:prstGeom prst="snip2DiagRect">
              <a:avLst>
                <a:gd name="adj1" fmla="val 0"/>
                <a:gd name="adj2" fmla="val 16667"/>
              </a:avLst>
            </a:prstGeom>
            <a:noFill/>
            <a:ln w="12700" cap="flat" cmpd="sng">
              <a:solidFill>
                <a:srgbClr val="2D4B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432" name="Google Shape;432;p17"/>
            <p:cNvSpPr txBox="1"/>
            <p:nvPr/>
          </p:nvSpPr>
          <p:spPr>
            <a:xfrm>
              <a:off x="1209823" y="1041009"/>
              <a:ext cx="1441937" cy="95410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1400" b="0" i="0" u="none" strike="noStrike" cap="none">
                  <a:solidFill>
                    <a:srgbClr val="3E687A"/>
                  </a:solidFill>
                  <a:latin typeface="Calibri"/>
                  <a:ea typeface="Calibri"/>
                  <a:cs typeface="Calibri"/>
                  <a:sym typeface="Calibri"/>
                </a:rPr>
                <a:t>SAÉ + Portfolio et/ou présentation orale</a:t>
              </a:r>
              <a:endParaRPr/>
            </a:p>
          </p:txBody>
        </p:sp>
      </p:grpSp>
      <p:pic>
        <p:nvPicPr>
          <p:cNvPr id="433" name="Google Shape;433;p17"/>
          <p:cNvPicPr preferRelativeResize="0"/>
          <p:nvPr/>
        </p:nvPicPr>
        <p:blipFill rotWithShape="1">
          <a:blip r:embed="rId3">
            <a:alphaModFix/>
          </a:blip>
          <a:srcRect/>
          <a:stretch/>
        </p:blipFill>
        <p:spPr>
          <a:xfrm>
            <a:off x="8248951" y="4685290"/>
            <a:ext cx="385757" cy="30860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sp>
        <p:nvSpPr>
          <p:cNvPr id="440" name="Google Shape;440;p18"/>
          <p:cNvSpPr txBox="1">
            <a:spLocks noGrp="1"/>
          </p:cNvSpPr>
          <p:nvPr>
            <p:ph type="title"/>
          </p:nvPr>
        </p:nvSpPr>
        <p:spPr>
          <a:xfrm>
            <a:off x="2300547" y="117981"/>
            <a:ext cx="6707332" cy="994172"/>
          </a:xfrm>
          <a:prstGeom prst="rect">
            <a:avLst/>
          </a:prstGeom>
          <a:noFill/>
          <a:ln>
            <a:noFill/>
          </a:ln>
        </p:spPr>
        <p:txBody>
          <a:bodyPr spcFirstLastPara="1" wrap="square" lIns="91425" tIns="45700" rIns="91425" bIns="45700" anchor="t" anchorCtr="0">
            <a:normAutofit/>
          </a:bodyPr>
          <a:lstStyle/>
          <a:p>
            <a:pPr marL="0" lvl="0" indent="0" algn="r" rtl="0">
              <a:lnSpc>
                <a:spcPct val="90000"/>
              </a:lnSpc>
              <a:spcBef>
                <a:spcPts val="0"/>
              </a:spcBef>
              <a:spcAft>
                <a:spcPts val="0"/>
              </a:spcAft>
              <a:buClr>
                <a:srgbClr val="3D687A"/>
              </a:buClr>
              <a:buSzPts val="2400"/>
              <a:buFont typeface="Public Sans"/>
              <a:buNone/>
            </a:pPr>
            <a:r>
              <a:rPr lang="fr-FR"/>
              <a:t>Les points cardinaux d’une SAÉ</a:t>
            </a:r>
            <a:endParaRPr>
              <a:solidFill>
                <a:srgbClr val="FF0000"/>
              </a:solidFill>
            </a:endParaRPr>
          </a:p>
        </p:txBody>
      </p:sp>
      <p:sp>
        <p:nvSpPr>
          <p:cNvPr id="441" name="Google Shape;441;p18"/>
          <p:cNvSpPr txBox="1"/>
          <p:nvPr/>
        </p:nvSpPr>
        <p:spPr>
          <a:xfrm>
            <a:off x="2600787" y="970420"/>
            <a:ext cx="3657068" cy="1246495"/>
          </a:xfrm>
          <a:prstGeom prst="rect">
            <a:avLst/>
          </a:prstGeom>
          <a:solidFill>
            <a:schemeClr val="lt1"/>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1500" b="1" i="0" u="none" strike="noStrike" cap="none" dirty="0">
                <a:solidFill>
                  <a:srgbClr val="E94E1B"/>
                </a:solidFill>
                <a:latin typeface="Public Sans"/>
                <a:ea typeface="Public Sans"/>
                <a:cs typeface="Public Sans"/>
                <a:sym typeface="Public Sans"/>
              </a:rPr>
              <a:t>Action</a:t>
            </a:r>
            <a:r>
              <a:rPr lang="fr-FR" sz="1500" b="1" i="0" u="none" strike="noStrike" cap="none" dirty="0">
                <a:solidFill>
                  <a:srgbClr val="4990AB"/>
                </a:solidFill>
                <a:latin typeface="Public Sans"/>
                <a:ea typeface="Public Sans"/>
                <a:cs typeface="Public Sans"/>
                <a:sym typeface="Public Sans"/>
              </a:rPr>
              <a:t> </a:t>
            </a:r>
            <a:endParaRPr dirty="0"/>
          </a:p>
          <a:p>
            <a:pPr marL="0" marR="0" lvl="0" indent="0" algn="ctr" rtl="0">
              <a:spcBef>
                <a:spcPts val="0"/>
              </a:spcBef>
              <a:spcAft>
                <a:spcPts val="0"/>
              </a:spcAft>
              <a:buNone/>
            </a:pPr>
            <a:r>
              <a:rPr lang="fr-FR" sz="1500" b="0" i="1" u="none" strike="noStrike" cap="none" dirty="0">
                <a:solidFill>
                  <a:srgbClr val="3E687A"/>
                </a:solidFill>
                <a:latin typeface="Public Sans"/>
                <a:ea typeface="Public Sans"/>
                <a:cs typeface="Public Sans"/>
                <a:sym typeface="Public Sans"/>
              </a:rPr>
              <a:t>Quoi ?</a:t>
            </a:r>
            <a:endParaRPr dirty="0"/>
          </a:p>
          <a:p>
            <a:pPr marL="0" marR="0" lvl="0" indent="0" algn="ctr" rtl="0">
              <a:spcBef>
                <a:spcPts val="0"/>
              </a:spcBef>
              <a:spcAft>
                <a:spcPts val="0"/>
              </a:spcAft>
              <a:buNone/>
            </a:pPr>
            <a:endParaRPr sz="1500" b="0" i="1" u="none" strike="noStrike" cap="none" dirty="0">
              <a:solidFill>
                <a:srgbClr val="3E687A"/>
              </a:solidFill>
              <a:latin typeface="Public Sans"/>
              <a:ea typeface="Public Sans"/>
              <a:cs typeface="Public Sans"/>
              <a:sym typeface="Public Sans"/>
            </a:endParaRPr>
          </a:p>
          <a:p>
            <a:pPr marL="0" marR="0" lvl="0" indent="0" algn="ctr" rtl="0">
              <a:spcBef>
                <a:spcPts val="0"/>
              </a:spcBef>
              <a:spcAft>
                <a:spcPts val="0"/>
              </a:spcAft>
              <a:buNone/>
            </a:pPr>
            <a:r>
              <a:rPr lang="fr-FR" sz="1500" b="0" i="0" u="none" strike="noStrike" cap="none" dirty="0">
                <a:solidFill>
                  <a:srgbClr val="3E687A"/>
                </a:solidFill>
                <a:latin typeface="Public Sans"/>
                <a:ea typeface="Public Sans"/>
                <a:cs typeface="Public Sans"/>
                <a:sym typeface="Public Sans"/>
              </a:rPr>
              <a:t>Mise en œuvre d’une ou </a:t>
            </a:r>
            <a:endParaRPr dirty="0"/>
          </a:p>
          <a:p>
            <a:pPr marL="0" marR="0" lvl="0" indent="0" algn="ctr" rtl="0">
              <a:spcBef>
                <a:spcPts val="0"/>
              </a:spcBef>
              <a:spcAft>
                <a:spcPts val="0"/>
              </a:spcAft>
              <a:buNone/>
            </a:pPr>
            <a:r>
              <a:rPr lang="fr-FR" sz="1500" b="0" i="0" u="none" strike="noStrike" cap="none" dirty="0">
                <a:solidFill>
                  <a:srgbClr val="3E687A"/>
                </a:solidFill>
                <a:latin typeface="Public Sans"/>
                <a:ea typeface="Public Sans"/>
                <a:cs typeface="Public Sans"/>
                <a:sym typeface="Public Sans"/>
              </a:rPr>
              <a:t>plusieurs compétence(s)</a:t>
            </a:r>
            <a:endParaRPr dirty="0"/>
          </a:p>
        </p:txBody>
      </p:sp>
      <p:sp>
        <p:nvSpPr>
          <p:cNvPr id="442" name="Google Shape;442;p18"/>
          <p:cNvSpPr txBox="1"/>
          <p:nvPr/>
        </p:nvSpPr>
        <p:spPr>
          <a:xfrm>
            <a:off x="2575245" y="3652221"/>
            <a:ext cx="3708152" cy="124649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1500" b="1" i="0" u="none" strike="noStrike" cap="none">
                <a:solidFill>
                  <a:srgbClr val="E94E1B"/>
                </a:solidFill>
                <a:latin typeface="Public Sans"/>
                <a:ea typeface="Public Sans"/>
                <a:cs typeface="Public Sans"/>
                <a:sym typeface="Public Sans"/>
              </a:rPr>
              <a:t>Authentique</a:t>
            </a:r>
            <a:r>
              <a:rPr lang="fr-FR" sz="1500" b="1" i="0" u="none" strike="noStrike" cap="none">
                <a:solidFill>
                  <a:srgbClr val="FF0000"/>
                </a:solidFill>
                <a:latin typeface="Public Sans"/>
                <a:ea typeface="Public Sans"/>
                <a:cs typeface="Public Sans"/>
                <a:sym typeface="Public Sans"/>
              </a:rPr>
              <a:t> </a:t>
            </a:r>
            <a:endParaRPr/>
          </a:p>
          <a:p>
            <a:pPr marL="0" marR="0" lvl="0" indent="0" algn="ctr" rtl="0">
              <a:spcBef>
                <a:spcPts val="0"/>
              </a:spcBef>
              <a:spcAft>
                <a:spcPts val="0"/>
              </a:spcAft>
              <a:buNone/>
            </a:pPr>
            <a:r>
              <a:rPr lang="fr-FR" sz="1500" b="0" i="1" u="none" strike="noStrike" cap="none">
                <a:solidFill>
                  <a:srgbClr val="3E687A"/>
                </a:solidFill>
                <a:latin typeface="Public Sans"/>
                <a:ea typeface="Public Sans"/>
                <a:cs typeface="Public Sans"/>
                <a:sym typeface="Public Sans"/>
              </a:rPr>
              <a:t>Comment ?</a:t>
            </a:r>
            <a:endParaRPr/>
          </a:p>
          <a:p>
            <a:pPr marL="0" marR="0" lvl="0" indent="0" algn="ctr" rtl="0">
              <a:spcBef>
                <a:spcPts val="0"/>
              </a:spcBef>
              <a:spcAft>
                <a:spcPts val="0"/>
              </a:spcAft>
              <a:buNone/>
            </a:pPr>
            <a:endParaRPr sz="1500" b="0" i="1" u="none" strike="noStrike" cap="none">
              <a:solidFill>
                <a:srgbClr val="3E687A"/>
              </a:solidFill>
              <a:latin typeface="Public Sans"/>
              <a:ea typeface="Public Sans"/>
              <a:cs typeface="Public Sans"/>
              <a:sym typeface="Public Sans"/>
            </a:endParaRPr>
          </a:p>
          <a:p>
            <a:pPr marL="0" marR="0" lvl="0" indent="0" algn="ctr" rtl="0">
              <a:spcBef>
                <a:spcPts val="0"/>
              </a:spcBef>
              <a:spcAft>
                <a:spcPts val="0"/>
              </a:spcAft>
              <a:buNone/>
            </a:pPr>
            <a:r>
              <a:rPr lang="fr-FR" sz="1500" b="0" i="0" u="none" strike="noStrike" cap="none">
                <a:solidFill>
                  <a:srgbClr val="3E687A"/>
                </a:solidFill>
                <a:latin typeface="Public Sans"/>
                <a:ea typeface="Public Sans"/>
                <a:cs typeface="Public Sans"/>
                <a:sym typeface="Public Sans"/>
              </a:rPr>
              <a:t>L’</a:t>
            </a:r>
            <a:r>
              <a:rPr lang="fr-FR" sz="1500" b="1" i="0" u="none" strike="noStrike" cap="none">
                <a:solidFill>
                  <a:srgbClr val="3E687A"/>
                </a:solidFill>
                <a:latin typeface="Public Sans"/>
                <a:ea typeface="Public Sans"/>
                <a:cs typeface="Public Sans"/>
                <a:sym typeface="Public Sans"/>
              </a:rPr>
              <a:t>action</a:t>
            </a:r>
            <a:r>
              <a:rPr lang="fr-FR" sz="1500" b="0" i="0" u="none" strike="noStrike" cap="none">
                <a:solidFill>
                  <a:srgbClr val="3E687A"/>
                </a:solidFill>
                <a:latin typeface="Public Sans"/>
                <a:ea typeface="Public Sans"/>
                <a:cs typeface="Public Sans"/>
                <a:sym typeface="Public Sans"/>
              </a:rPr>
              <a:t> s’inscrit dans un contexte </a:t>
            </a:r>
            <a:endParaRPr/>
          </a:p>
          <a:p>
            <a:pPr marL="0" marR="0" lvl="0" indent="0" algn="ctr" rtl="0">
              <a:spcBef>
                <a:spcPts val="0"/>
              </a:spcBef>
              <a:spcAft>
                <a:spcPts val="0"/>
              </a:spcAft>
              <a:buNone/>
            </a:pPr>
            <a:r>
              <a:rPr lang="fr-FR" sz="1500" b="0" i="0" u="none" strike="noStrike" cap="none">
                <a:solidFill>
                  <a:srgbClr val="3E687A"/>
                </a:solidFill>
                <a:latin typeface="Public Sans"/>
                <a:ea typeface="Public Sans"/>
                <a:cs typeface="Public Sans"/>
                <a:sym typeface="Public Sans"/>
              </a:rPr>
              <a:t>le plus proche de la réalité</a:t>
            </a:r>
            <a:endParaRPr/>
          </a:p>
        </p:txBody>
      </p:sp>
      <p:sp>
        <p:nvSpPr>
          <p:cNvPr id="443" name="Google Shape;443;p18"/>
          <p:cNvSpPr txBox="1"/>
          <p:nvPr/>
        </p:nvSpPr>
        <p:spPr>
          <a:xfrm>
            <a:off x="326560" y="1809740"/>
            <a:ext cx="2801569" cy="240065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1500" b="1" i="0" u="none" strike="noStrike" cap="none" dirty="0">
                <a:solidFill>
                  <a:srgbClr val="E94E1B"/>
                </a:solidFill>
                <a:latin typeface="Public Sans"/>
                <a:ea typeface="Public Sans"/>
                <a:cs typeface="Public Sans"/>
                <a:sym typeface="Public Sans"/>
              </a:rPr>
              <a:t>Autonomie</a:t>
            </a:r>
            <a:r>
              <a:rPr lang="fr-FR" sz="1500" b="1" i="0" u="none" strike="noStrike" cap="none" dirty="0">
                <a:solidFill>
                  <a:srgbClr val="EA4E1B"/>
                </a:solidFill>
                <a:latin typeface="Public Sans"/>
                <a:ea typeface="Public Sans"/>
                <a:cs typeface="Public Sans"/>
                <a:sym typeface="Public Sans"/>
              </a:rPr>
              <a:t> cadrée  </a:t>
            </a:r>
            <a:endParaRPr dirty="0"/>
          </a:p>
          <a:p>
            <a:pPr marL="0" marR="0" lvl="0" indent="0" algn="ctr" rtl="0">
              <a:spcBef>
                <a:spcPts val="0"/>
              </a:spcBef>
              <a:spcAft>
                <a:spcPts val="0"/>
              </a:spcAft>
              <a:buNone/>
            </a:pPr>
            <a:r>
              <a:rPr lang="fr-FR" sz="1500" b="0" i="1" u="none" strike="noStrike" cap="none" dirty="0">
                <a:solidFill>
                  <a:srgbClr val="3E687A"/>
                </a:solidFill>
                <a:latin typeface="Public Sans"/>
                <a:ea typeface="Public Sans"/>
                <a:cs typeface="Public Sans"/>
                <a:sym typeface="Public Sans"/>
              </a:rPr>
              <a:t>Grâce à quoi ?</a:t>
            </a:r>
            <a:endParaRPr dirty="0"/>
          </a:p>
          <a:p>
            <a:pPr marL="0" marR="0" lvl="0" indent="0" algn="l" rtl="0">
              <a:spcBef>
                <a:spcPts val="0"/>
              </a:spcBef>
              <a:spcAft>
                <a:spcPts val="0"/>
              </a:spcAft>
              <a:buNone/>
            </a:pPr>
            <a:endParaRPr sz="1500" b="0" i="1" u="none" strike="noStrike" cap="none" dirty="0">
              <a:solidFill>
                <a:srgbClr val="3E687A"/>
              </a:solidFill>
              <a:latin typeface="Public Sans"/>
              <a:ea typeface="Public Sans"/>
              <a:cs typeface="Public Sans"/>
              <a:sym typeface="Public Sans"/>
            </a:endParaRPr>
          </a:p>
          <a:p>
            <a:pPr marL="285743" marR="0" lvl="0" indent="-285743" algn="l" rtl="0">
              <a:spcBef>
                <a:spcPts val="0"/>
              </a:spcBef>
              <a:spcAft>
                <a:spcPts val="0"/>
              </a:spcAft>
              <a:buClr>
                <a:srgbClr val="3E687A"/>
              </a:buClr>
              <a:buSzPts val="1500"/>
              <a:buFont typeface="Arial"/>
              <a:buChar char="•"/>
            </a:pPr>
            <a:r>
              <a:rPr lang="fr-FR" sz="1500" b="0" i="0" u="none" strike="noStrike" cap="none" dirty="0">
                <a:solidFill>
                  <a:srgbClr val="3E687A"/>
                </a:solidFill>
                <a:latin typeface="Public Sans"/>
                <a:ea typeface="Public Sans"/>
                <a:cs typeface="Public Sans"/>
                <a:sym typeface="Public Sans"/>
              </a:rPr>
              <a:t>Apporter des ressources</a:t>
            </a:r>
            <a:endParaRPr dirty="0"/>
          </a:p>
          <a:p>
            <a:pPr marL="285743" marR="0" lvl="0" indent="-285743" algn="l" rtl="0">
              <a:spcBef>
                <a:spcPts val="0"/>
              </a:spcBef>
              <a:spcAft>
                <a:spcPts val="0"/>
              </a:spcAft>
              <a:buClr>
                <a:srgbClr val="3E687A"/>
              </a:buClr>
              <a:buSzPts val="1500"/>
              <a:buFont typeface="Arial"/>
              <a:buChar char="•"/>
            </a:pPr>
            <a:r>
              <a:rPr lang="fr-FR" sz="1500" b="0" i="0" u="none" strike="noStrike" cap="none" dirty="0">
                <a:solidFill>
                  <a:srgbClr val="3E687A"/>
                </a:solidFill>
                <a:latin typeface="Public Sans"/>
                <a:ea typeface="Public Sans"/>
                <a:cs typeface="Public Sans"/>
                <a:sym typeface="Public Sans"/>
              </a:rPr>
              <a:t>Permettre à l’étudiant de se situer par rapport au RC </a:t>
            </a:r>
            <a:endParaRPr dirty="0"/>
          </a:p>
          <a:p>
            <a:pPr marL="285743" marR="0" lvl="0" indent="-285743" algn="l" rtl="0">
              <a:spcBef>
                <a:spcPts val="0"/>
              </a:spcBef>
              <a:spcAft>
                <a:spcPts val="0"/>
              </a:spcAft>
              <a:buClr>
                <a:srgbClr val="3E687A"/>
              </a:buClr>
              <a:buSzPts val="1500"/>
              <a:buFont typeface="Arial"/>
              <a:buChar char="•"/>
            </a:pPr>
            <a:r>
              <a:rPr lang="fr-FR" sz="1500" b="0" i="0" u="none" strike="noStrike" cap="none" dirty="0">
                <a:solidFill>
                  <a:srgbClr val="3E687A"/>
                </a:solidFill>
                <a:latin typeface="Public Sans"/>
                <a:ea typeface="Public Sans"/>
                <a:cs typeface="Public Sans"/>
                <a:sym typeface="Public Sans"/>
              </a:rPr>
              <a:t>Bénéficier de FB d’enseignants, de pairs, d’experts…</a:t>
            </a:r>
            <a:endParaRPr dirty="0"/>
          </a:p>
        </p:txBody>
      </p:sp>
      <p:sp>
        <p:nvSpPr>
          <p:cNvPr id="444" name="Google Shape;444;p18"/>
          <p:cNvSpPr txBox="1"/>
          <p:nvPr/>
        </p:nvSpPr>
        <p:spPr>
          <a:xfrm>
            <a:off x="5950695" y="1809741"/>
            <a:ext cx="2801569" cy="240065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1500" b="1" i="0" u="none" strike="noStrike" cap="none">
                <a:solidFill>
                  <a:srgbClr val="E94E1B"/>
                </a:solidFill>
                <a:latin typeface="Public Sans"/>
                <a:ea typeface="Public Sans"/>
                <a:cs typeface="Public Sans"/>
                <a:sym typeface="Public Sans"/>
              </a:rPr>
              <a:t>Complexe</a:t>
            </a:r>
            <a:r>
              <a:rPr lang="fr-FR" sz="1500" b="1" i="0" u="none" strike="noStrike" cap="none">
                <a:solidFill>
                  <a:srgbClr val="1E343D"/>
                </a:solidFill>
                <a:latin typeface="Public Sans"/>
                <a:ea typeface="Public Sans"/>
                <a:cs typeface="Public Sans"/>
                <a:sym typeface="Public Sans"/>
              </a:rPr>
              <a:t> </a:t>
            </a:r>
            <a:endParaRPr/>
          </a:p>
          <a:p>
            <a:pPr marL="0" marR="0" lvl="0" indent="0" algn="ctr" rtl="0">
              <a:spcBef>
                <a:spcPts val="0"/>
              </a:spcBef>
              <a:spcAft>
                <a:spcPts val="0"/>
              </a:spcAft>
              <a:buNone/>
            </a:pPr>
            <a:r>
              <a:rPr lang="fr-FR" sz="1500" b="0" i="1" u="none" strike="noStrike" cap="none">
                <a:solidFill>
                  <a:srgbClr val="3E687A"/>
                </a:solidFill>
                <a:latin typeface="Public Sans"/>
                <a:ea typeface="Public Sans"/>
                <a:cs typeface="Public Sans"/>
                <a:sym typeface="Public Sans"/>
              </a:rPr>
              <a:t>Comment ?</a:t>
            </a:r>
            <a:endParaRPr/>
          </a:p>
          <a:p>
            <a:pPr marL="0" marR="0" lvl="0" indent="0" algn="l" rtl="0">
              <a:spcBef>
                <a:spcPts val="0"/>
              </a:spcBef>
              <a:spcAft>
                <a:spcPts val="0"/>
              </a:spcAft>
              <a:buNone/>
            </a:pPr>
            <a:endParaRPr sz="1500" b="0" i="1" u="none" strike="noStrike" cap="none">
              <a:solidFill>
                <a:srgbClr val="3E687A"/>
              </a:solidFill>
              <a:latin typeface="Public Sans"/>
              <a:ea typeface="Public Sans"/>
              <a:cs typeface="Public Sans"/>
              <a:sym typeface="Public Sans"/>
            </a:endParaRPr>
          </a:p>
          <a:p>
            <a:pPr marL="0" marR="0" lvl="0" indent="0" algn="l" rtl="0">
              <a:spcBef>
                <a:spcPts val="0"/>
              </a:spcBef>
              <a:spcAft>
                <a:spcPts val="0"/>
              </a:spcAft>
              <a:buNone/>
            </a:pPr>
            <a:r>
              <a:rPr lang="fr-FR" sz="1500" b="0" i="0" u="none" strike="noStrike" cap="none">
                <a:solidFill>
                  <a:srgbClr val="3E687A"/>
                </a:solidFill>
                <a:latin typeface="Public Sans"/>
                <a:ea typeface="Public Sans"/>
                <a:cs typeface="Public Sans"/>
                <a:sym typeface="Public Sans"/>
              </a:rPr>
              <a:t>Prendre des décisions = multiplicité…</a:t>
            </a:r>
            <a:endParaRPr/>
          </a:p>
          <a:p>
            <a:pPr marL="160731" marR="0" lvl="0" indent="-160731" algn="l" rtl="0">
              <a:spcBef>
                <a:spcPts val="0"/>
              </a:spcBef>
              <a:spcAft>
                <a:spcPts val="0"/>
              </a:spcAft>
              <a:buClr>
                <a:srgbClr val="3E687A"/>
              </a:buClr>
              <a:buSzPts val="1500"/>
              <a:buFont typeface="Arial"/>
              <a:buChar char="•"/>
            </a:pPr>
            <a:r>
              <a:rPr lang="fr-FR" sz="1500" b="0" i="0" u="none" strike="noStrike" cap="none">
                <a:solidFill>
                  <a:srgbClr val="3E687A"/>
                </a:solidFill>
                <a:latin typeface="Public Sans"/>
                <a:ea typeface="Public Sans"/>
                <a:cs typeface="Public Sans"/>
                <a:sym typeface="Public Sans"/>
              </a:rPr>
              <a:t>…des résultats et/ou</a:t>
            </a:r>
            <a:endParaRPr/>
          </a:p>
          <a:p>
            <a:pPr marL="160731" marR="0" lvl="0" indent="-160731" algn="l" rtl="0">
              <a:spcBef>
                <a:spcPts val="0"/>
              </a:spcBef>
              <a:spcAft>
                <a:spcPts val="0"/>
              </a:spcAft>
              <a:buClr>
                <a:srgbClr val="3E687A"/>
              </a:buClr>
              <a:buSzPts val="1500"/>
              <a:buFont typeface="Arial"/>
              <a:buChar char="•"/>
            </a:pPr>
            <a:r>
              <a:rPr lang="fr-FR" sz="1500" b="0" i="0" u="none" strike="noStrike" cap="none">
                <a:solidFill>
                  <a:srgbClr val="3E687A"/>
                </a:solidFill>
                <a:latin typeface="Public Sans"/>
                <a:ea typeface="Public Sans"/>
                <a:cs typeface="Public Sans"/>
                <a:sym typeface="Public Sans"/>
              </a:rPr>
              <a:t>…des démarches et/ou</a:t>
            </a:r>
            <a:endParaRPr/>
          </a:p>
          <a:p>
            <a:pPr marL="160731" marR="0" lvl="0" indent="-160731" algn="l" rtl="0">
              <a:spcBef>
                <a:spcPts val="0"/>
              </a:spcBef>
              <a:spcAft>
                <a:spcPts val="0"/>
              </a:spcAft>
              <a:buClr>
                <a:srgbClr val="3E687A"/>
              </a:buClr>
              <a:buSzPts val="1500"/>
              <a:buFont typeface="Arial"/>
              <a:buChar char="•"/>
            </a:pPr>
            <a:r>
              <a:rPr lang="fr-FR" sz="1500" b="0" i="0" u="none" strike="noStrike" cap="none">
                <a:solidFill>
                  <a:srgbClr val="3E687A"/>
                </a:solidFill>
                <a:latin typeface="Public Sans"/>
                <a:ea typeface="Public Sans"/>
                <a:cs typeface="Public Sans"/>
                <a:sym typeface="Public Sans"/>
              </a:rPr>
              <a:t>…traiter, trier, hiérarchiser des informations incertaines/contradictoires</a:t>
            </a:r>
            <a:endParaRPr/>
          </a:p>
        </p:txBody>
      </p:sp>
      <p:pic>
        <p:nvPicPr>
          <p:cNvPr id="445" name="Google Shape;445;p18"/>
          <p:cNvPicPr preferRelativeResize="0"/>
          <p:nvPr/>
        </p:nvPicPr>
        <p:blipFill rotWithShape="1">
          <a:blip r:embed="rId3">
            <a:alphaModFix/>
          </a:blip>
          <a:srcRect/>
          <a:stretch/>
        </p:blipFill>
        <p:spPr>
          <a:xfrm>
            <a:off x="8268973" y="4747325"/>
            <a:ext cx="350738" cy="277250"/>
          </a:xfrm>
          <a:prstGeom prst="rect">
            <a:avLst/>
          </a:prstGeom>
          <a:noFill/>
          <a:ln>
            <a:noFill/>
          </a:ln>
        </p:spPr>
      </p:pic>
      <p:pic>
        <p:nvPicPr>
          <p:cNvPr id="446" name="Google Shape;446;p18" descr="Rose des vents"/>
          <p:cNvPicPr preferRelativeResize="0"/>
          <p:nvPr/>
        </p:nvPicPr>
        <p:blipFill rotWithShape="1">
          <a:blip r:embed="rId4">
            <a:alphaModFix/>
          </a:blip>
          <a:srcRect/>
          <a:stretch/>
        </p:blipFill>
        <p:spPr>
          <a:xfrm>
            <a:off x="3768571" y="2222362"/>
            <a:ext cx="1321499" cy="132149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52"/>
        <p:cNvGrpSpPr/>
        <p:nvPr/>
      </p:nvGrpSpPr>
      <p:grpSpPr>
        <a:xfrm>
          <a:off x="0" y="0"/>
          <a:ext cx="0" cy="0"/>
          <a:chOff x="0" y="0"/>
          <a:chExt cx="0" cy="0"/>
        </a:xfrm>
      </p:grpSpPr>
      <p:sp>
        <p:nvSpPr>
          <p:cNvPr id="453" name="Google Shape;453;p19"/>
          <p:cNvSpPr txBox="1">
            <a:spLocks noGrp="1"/>
          </p:cNvSpPr>
          <p:nvPr>
            <p:ph type="title"/>
          </p:nvPr>
        </p:nvSpPr>
        <p:spPr>
          <a:xfrm>
            <a:off x="1592580" y="117981"/>
            <a:ext cx="7415299" cy="994172"/>
          </a:xfrm>
          <a:prstGeom prst="rect">
            <a:avLst/>
          </a:prstGeom>
          <a:noFill/>
          <a:ln>
            <a:noFill/>
          </a:ln>
        </p:spPr>
        <p:txBody>
          <a:bodyPr spcFirstLastPara="1" wrap="square" lIns="91425" tIns="45700" rIns="91425" bIns="45700" anchor="t" anchorCtr="0">
            <a:normAutofit fontScale="90000"/>
          </a:bodyPr>
          <a:lstStyle/>
          <a:p>
            <a:pPr marL="0" lvl="0" indent="0" algn="r" rtl="0">
              <a:lnSpc>
                <a:spcPct val="90000"/>
              </a:lnSpc>
              <a:spcBef>
                <a:spcPts val="0"/>
              </a:spcBef>
              <a:spcAft>
                <a:spcPts val="0"/>
              </a:spcAft>
              <a:buClr>
                <a:srgbClr val="3D687A"/>
              </a:buClr>
              <a:buSzPct val="100000"/>
              <a:buFont typeface="Public Sans"/>
              <a:buNone/>
            </a:pPr>
            <a:r>
              <a:rPr lang="fr-FR" sz="2700"/>
              <a:t>Exemples de modalités de mise en œuvre de SAÉ</a:t>
            </a:r>
            <a:br>
              <a:rPr lang="fr-FR" sz="2700"/>
            </a:br>
            <a:r>
              <a:rPr lang="fr-FR" sz="2000" b="0"/>
              <a:t>D’après Prégent, Bernard &amp; Kozanitis, 2009</a:t>
            </a:r>
            <a:endParaRPr b="0"/>
          </a:p>
        </p:txBody>
      </p:sp>
      <p:grpSp>
        <p:nvGrpSpPr>
          <p:cNvPr id="454" name="Google Shape;454;p19"/>
          <p:cNvGrpSpPr/>
          <p:nvPr/>
        </p:nvGrpSpPr>
        <p:grpSpPr>
          <a:xfrm>
            <a:off x="1193568" y="959006"/>
            <a:ext cx="6756865" cy="4044336"/>
            <a:chOff x="1193568" y="959006"/>
            <a:chExt cx="6756865" cy="4044336"/>
          </a:xfrm>
        </p:grpSpPr>
        <p:sp>
          <p:nvSpPr>
            <p:cNvPr id="455" name="Google Shape;455;p19"/>
            <p:cNvSpPr/>
            <p:nvPr/>
          </p:nvSpPr>
          <p:spPr>
            <a:xfrm rot="2152273">
              <a:off x="2831709" y="3208353"/>
              <a:ext cx="1315843" cy="519940"/>
            </a:xfrm>
            <a:prstGeom prst="leftArrow">
              <a:avLst>
                <a:gd name="adj1" fmla="val 60000"/>
                <a:gd name="adj2" fmla="val 50000"/>
              </a:avLst>
            </a:prstGeom>
            <a:solidFill>
              <a:srgbClr val="E254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 name="Google Shape;456;p19"/>
            <p:cNvSpPr/>
            <p:nvPr/>
          </p:nvSpPr>
          <p:spPr>
            <a:xfrm>
              <a:off x="1193568" y="2159172"/>
              <a:ext cx="2294464" cy="890554"/>
            </a:xfrm>
            <a:custGeom>
              <a:avLst/>
              <a:gdLst/>
              <a:ahLst/>
              <a:cxnLst/>
              <a:rect l="l" t="t" r="r" b="b"/>
              <a:pathLst>
                <a:path w="21600" h="21600" extrusionOk="0">
                  <a:moveTo>
                    <a:pt x="3475" y="0"/>
                  </a:moveTo>
                  <a:lnTo>
                    <a:pt x="18125" y="0"/>
                  </a:lnTo>
                  <a:cubicBezTo>
                    <a:pt x="20044" y="0"/>
                    <a:pt x="21600" y="4835"/>
                    <a:pt x="21600" y="10800"/>
                  </a:cubicBezTo>
                  <a:cubicBezTo>
                    <a:pt x="21600" y="16765"/>
                    <a:pt x="20044" y="21600"/>
                    <a:pt x="18125" y="21600"/>
                  </a:cubicBezTo>
                  <a:lnTo>
                    <a:pt x="3475" y="21600"/>
                  </a:lnTo>
                  <a:cubicBezTo>
                    <a:pt x="1556" y="21600"/>
                    <a:pt x="0" y="16765"/>
                    <a:pt x="0" y="10800"/>
                  </a:cubicBezTo>
                  <a:cubicBezTo>
                    <a:pt x="0" y="4835"/>
                    <a:pt x="1556" y="0"/>
                    <a:pt x="3475" y="0"/>
                  </a:cubicBezTo>
                  <a:close/>
                </a:path>
              </a:pathLst>
            </a:custGeom>
            <a:solidFill>
              <a:srgbClr val="E2542F"/>
            </a:solidFill>
            <a:ln w="12700" cap="flat" cmpd="sng">
              <a:solidFill>
                <a:schemeClr val="lt1"/>
              </a:solidFill>
              <a:prstDash val="solid"/>
              <a:miter lim="800000"/>
              <a:headEnd type="none" w="sm" len="sm"/>
              <a:tailEnd type="none" w="sm" len="sm"/>
            </a:ln>
          </p:spPr>
          <p:txBody>
            <a:bodyPr spcFirstLastPara="1" wrap="square" lIns="134800" tIns="157075" rIns="134800" bIns="157075" anchor="ctr" anchorCtr="0">
              <a:noAutofit/>
            </a:bodyPr>
            <a:lstStyle/>
            <a:p>
              <a:pPr marL="0" marR="0" lvl="0" indent="0" algn="ctr" rtl="0">
                <a:lnSpc>
                  <a:spcPct val="90000"/>
                </a:lnSpc>
                <a:spcBef>
                  <a:spcPts val="0"/>
                </a:spcBef>
                <a:spcAft>
                  <a:spcPts val="0"/>
                </a:spcAft>
                <a:buClr>
                  <a:schemeClr val="lt1"/>
                </a:buClr>
                <a:buSzPts val="1400"/>
                <a:buFont typeface="Public Sans"/>
                <a:buNone/>
              </a:pPr>
              <a:r>
                <a:rPr lang="fr-FR" sz="1400" b="0" i="0" u="none" strike="noStrike" cap="none">
                  <a:solidFill>
                    <a:schemeClr val="lt1"/>
                  </a:solidFill>
                  <a:latin typeface="Public Sans"/>
                  <a:ea typeface="Public Sans"/>
                  <a:cs typeface="Public Sans"/>
                  <a:sym typeface="Public Sans"/>
                </a:rPr>
                <a:t>Qui fait appel à l’innovation, la création,  l’esprit critique</a:t>
              </a:r>
              <a:endParaRPr/>
            </a:p>
          </p:txBody>
        </p:sp>
        <p:sp>
          <p:nvSpPr>
            <p:cNvPr id="457" name="Google Shape;457;p19"/>
            <p:cNvSpPr/>
            <p:nvPr/>
          </p:nvSpPr>
          <p:spPr>
            <a:xfrm rot="5400000">
              <a:off x="3929245" y="2421514"/>
              <a:ext cx="1167131" cy="519940"/>
            </a:xfrm>
            <a:prstGeom prst="leftArrow">
              <a:avLst>
                <a:gd name="adj1" fmla="val 60000"/>
                <a:gd name="adj2" fmla="val 50000"/>
              </a:avLst>
            </a:prstGeom>
            <a:solidFill>
              <a:srgbClr val="4990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 name="Google Shape;458;p19"/>
            <p:cNvSpPr/>
            <p:nvPr/>
          </p:nvSpPr>
          <p:spPr>
            <a:xfrm>
              <a:off x="3144778" y="959006"/>
              <a:ext cx="2736067" cy="1118649"/>
            </a:xfrm>
            <a:custGeom>
              <a:avLst/>
              <a:gdLst/>
              <a:ahLst/>
              <a:cxnLst/>
              <a:rect l="l" t="t" r="r" b="b"/>
              <a:pathLst>
                <a:path w="21600" h="21600" extrusionOk="0">
                  <a:moveTo>
                    <a:pt x="3475" y="0"/>
                  </a:moveTo>
                  <a:lnTo>
                    <a:pt x="18125" y="0"/>
                  </a:lnTo>
                  <a:cubicBezTo>
                    <a:pt x="20044" y="0"/>
                    <a:pt x="21600" y="4835"/>
                    <a:pt x="21600" y="10800"/>
                  </a:cubicBezTo>
                  <a:cubicBezTo>
                    <a:pt x="21600" y="16765"/>
                    <a:pt x="20044" y="21600"/>
                    <a:pt x="18125" y="21600"/>
                  </a:cubicBezTo>
                  <a:lnTo>
                    <a:pt x="3475" y="21600"/>
                  </a:lnTo>
                  <a:cubicBezTo>
                    <a:pt x="1556" y="21600"/>
                    <a:pt x="0" y="16765"/>
                    <a:pt x="0" y="10800"/>
                  </a:cubicBezTo>
                  <a:cubicBezTo>
                    <a:pt x="0" y="4835"/>
                    <a:pt x="1556" y="0"/>
                    <a:pt x="3475" y="0"/>
                  </a:cubicBezTo>
                  <a:close/>
                </a:path>
              </a:pathLst>
            </a:custGeom>
            <a:solidFill>
              <a:srgbClr val="4990AB"/>
            </a:solidFill>
            <a:ln w="12700" cap="flat" cmpd="sng">
              <a:solidFill>
                <a:schemeClr val="lt1"/>
              </a:solidFill>
              <a:prstDash val="solid"/>
              <a:miter lim="800000"/>
              <a:headEnd type="none" w="sm" len="sm"/>
              <a:tailEnd type="none" w="sm" len="sm"/>
            </a:ln>
          </p:spPr>
          <p:txBody>
            <a:bodyPr spcFirstLastPara="1" wrap="square" lIns="155600" tIns="190475" rIns="155600" bIns="190475" anchor="ctr" anchorCtr="0">
              <a:noAutofit/>
            </a:bodyPr>
            <a:lstStyle/>
            <a:p>
              <a:pPr marL="0" marR="0" lvl="0" indent="0" algn="ctr" rtl="0">
                <a:lnSpc>
                  <a:spcPct val="90000"/>
                </a:lnSpc>
                <a:spcBef>
                  <a:spcPts val="0"/>
                </a:spcBef>
                <a:spcAft>
                  <a:spcPts val="0"/>
                </a:spcAft>
                <a:buClr>
                  <a:schemeClr val="lt1"/>
                </a:buClr>
                <a:buSzPts val="1400"/>
                <a:buFont typeface="Public Sans"/>
                <a:buNone/>
              </a:pPr>
              <a:r>
                <a:rPr lang="fr-FR" sz="1400" b="0" i="0" u="none" strike="noStrike" cap="none">
                  <a:solidFill>
                    <a:schemeClr val="lt1"/>
                  </a:solidFill>
                  <a:latin typeface="Public Sans"/>
                  <a:ea typeface="Public Sans"/>
                  <a:cs typeface="Public Sans"/>
                  <a:sym typeface="Public Sans"/>
                </a:rPr>
                <a:t>Qui débouche sur des réalisations : un essai, une maquette, une proposition de solution, un rapport, une présentation</a:t>
              </a:r>
              <a:endParaRPr/>
            </a:p>
          </p:txBody>
        </p:sp>
        <p:sp>
          <p:nvSpPr>
            <p:cNvPr id="459" name="Google Shape;459;p19"/>
            <p:cNvSpPr/>
            <p:nvPr/>
          </p:nvSpPr>
          <p:spPr>
            <a:xfrm rot="8519230">
              <a:off x="5019674" y="3131011"/>
              <a:ext cx="1224136" cy="519940"/>
            </a:xfrm>
            <a:prstGeom prst="leftArrow">
              <a:avLst>
                <a:gd name="adj1" fmla="val 60000"/>
                <a:gd name="adj2" fmla="val 50000"/>
              </a:avLst>
            </a:prstGeom>
            <a:solidFill>
              <a:srgbClr val="EA4E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 name="Google Shape;460;p19"/>
            <p:cNvSpPr/>
            <p:nvPr/>
          </p:nvSpPr>
          <p:spPr>
            <a:xfrm>
              <a:off x="5579330" y="2097918"/>
              <a:ext cx="2371103" cy="889057"/>
            </a:xfrm>
            <a:custGeom>
              <a:avLst/>
              <a:gdLst/>
              <a:ahLst/>
              <a:cxnLst/>
              <a:rect l="l" t="t" r="r" b="b"/>
              <a:pathLst>
                <a:path w="21600" h="21600" extrusionOk="0">
                  <a:moveTo>
                    <a:pt x="3475" y="0"/>
                  </a:moveTo>
                  <a:lnTo>
                    <a:pt x="18125" y="0"/>
                  </a:lnTo>
                  <a:cubicBezTo>
                    <a:pt x="20044" y="0"/>
                    <a:pt x="21600" y="4835"/>
                    <a:pt x="21600" y="10800"/>
                  </a:cubicBezTo>
                  <a:cubicBezTo>
                    <a:pt x="21600" y="16765"/>
                    <a:pt x="20044" y="21600"/>
                    <a:pt x="18125" y="21600"/>
                  </a:cubicBezTo>
                  <a:lnTo>
                    <a:pt x="3475" y="21600"/>
                  </a:lnTo>
                  <a:cubicBezTo>
                    <a:pt x="1556" y="21600"/>
                    <a:pt x="0" y="16765"/>
                    <a:pt x="0" y="10800"/>
                  </a:cubicBezTo>
                  <a:cubicBezTo>
                    <a:pt x="0" y="4835"/>
                    <a:pt x="1556" y="0"/>
                    <a:pt x="3475" y="0"/>
                  </a:cubicBezTo>
                  <a:close/>
                </a:path>
              </a:pathLst>
            </a:custGeom>
            <a:solidFill>
              <a:srgbClr val="EA4E1B"/>
            </a:solidFill>
            <a:ln w="12700" cap="flat" cmpd="sng">
              <a:solidFill>
                <a:schemeClr val="lt1"/>
              </a:solidFill>
              <a:prstDash val="solid"/>
              <a:miter lim="800000"/>
              <a:headEnd type="none" w="sm" len="sm"/>
              <a:tailEnd type="none" w="sm" len="sm"/>
            </a:ln>
          </p:spPr>
          <p:txBody>
            <a:bodyPr spcFirstLastPara="1" wrap="square" lIns="138400" tIns="156850" rIns="138400" bIns="156850" anchor="ctr" anchorCtr="0">
              <a:noAutofit/>
            </a:bodyPr>
            <a:lstStyle/>
            <a:p>
              <a:pPr marL="0" marR="0" lvl="0" indent="0" algn="ctr" rtl="0">
                <a:lnSpc>
                  <a:spcPct val="90000"/>
                </a:lnSpc>
                <a:spcBef>
                  <a:spcPts val="0"/>
                </a:spcBef>
                <a:spcAft>
                  <a:spcPts val="0"/>
                </a:spcAft>
                <a:buClr>
                  <a:schemeClr val="lt1"/>
                </a:buClr>
                <a:buSzPts val="1400"/>
                <a:buFont typeface="Public Sans"/>
                <a:buNone/>
              </a:pPr>
              <a:r>
                <a:rPr lang="fr-FR" sz="1400" b="0" i="0" u="none" strike="noStrike" cap="none">
                  <a:solidFill>
                    <a:schemeClr val="lt1"/>
                  </a:solidFill>
                  <a:latin typeface="Public Sans"/>
                  <a:ea typeface="Public Sans"/>
                  <a:cs typeface="Public Sans"/>
                  <a:sym typeface="Public Sans"/>
                </a:rPr>
                <a:t>Qui pousse l’étudiant à faire des choix, prendre des décisions</a:t>
              </a:r>
              <a:endParaRPr/>
            </a:p>
          </p:txBody>
        </p:sp>
        <p:sp>
          <p:nvSpPr>
            <p:cNvPr id="461" name="Google Shape;461;p19"/>
            <p:cNvSpPr/>
            <p:nvPr/>
          </p:nvSpPr>
          <p:spPr>
            <a:xfrm>
              <a:off x="3616388" y="3149963"/>
              <a:ext cx="1851135" cy="1853379"/>
            </a:xfrm>
            <a:custGeom>
              <a:avLst/>
              <a:gdLst/>
              <a:ahLst/>
              <a:cxnLst/>
              <a:rect l="l" t="t" r="r" b="b"/>
              <a:pathLst>
                <a:path w="1851135" h="1853379" extrusionOk="0">
                  <a:moveTo>
                    <a:pt x="0" y="0"/>
                  </a:moveTo>
                  <a:lnTo>
                    <a:pt x="1851135" y="0"/>
                  </a:lnTo>
                  <a:lnTo>
                    <a:pt x="1851135" y="1853379"/>
                  </a:lnTo>
                  <a:lnTo>
                    <a:pt x="0" y="1853379"/>
                  </a:lnTo>
                  <a:lnTo>
                    <a:pt x="0" y="0"/>
                  </a:lnTo>
                  <a:close/>
                </a:path>
              </a:pathLst>
            </a:custGeom>
            <a:solidFill>
              <a:srgbClr val="3E687A"/>
            </a:solidFill>
            <a:ln w="76200" cap="flat" cmpd="sng">
              <a:solidFill>
                <a:srgbClr val="3D687A"/>
              </a:solidFill>
              <a:prstDash val="solid"/>
              <a:miter lim="800000"/>
              <a:headEnd type="none" w="sm" len="sm"/>
              <a:tailEnd type="none" w="sm" len="sm"/>
            </a:ln>
          </p:spPr>
          <p:txBody>
            <a:bodyPr spcFirstLastPara="1" wrap="square" lIns="10775" tIns="10775" rIns="10775" bIns="10775" anchor="ctr" anchorCtr="0">
              <a:noAutofit/>
            </a:bodyPr>
            <a:lstStyle/>
            <a:p>
              <a:pPr marL="0" marR="0" lvl="0" indent="0" algn="l" rtl="0">
                <a:lnSpc>
                  <a:spcPct val="90000"/>
                </a:lnSpc>
                <a:spcBef>
                  <a:spcPts val="0"/>
                </a:spcBef>
                <a:spcAft>
                  <a:spcPts val="0"/>
                </a:spcAft>
                <a:buClr>
                  <a:schemeClr val="lt1"/>
                </a:buClr>
                <a:buSzPts val="1700"/>
                <a:buFont typeface="Public Sans"/>
                <a:buNone/>
              </a:pPr>
              <a:r>
                <a:rPr lang="fr-FR" sz="1700" b="0" i="0" u="none" strike="noStrike" cap="none">
                  <a:solidFill>
                    <a:schemeClr val="lt1"/>
                  </a:solidFill>
                  <a:latin typeface="Public Sans"/>
                  <a:ea typeface="Public Sans"/>
                  <a:cs typeface="Public Sans"/>
                  <a:sym typeface="Public Sans"/>
                </a:rPr>
                <a:t>- Projet</a:t>
              </a:r>
              <a:br>
                <a:rPr lang="fr-FR" sz="1700" b="0" i="0" u="none" strike="noStrike" cap="none">
                  <a:solidFill>
                    <a:schemeClr val="lt1"/>
                  </a:solidFill>
                  <a:latin typeface="Public Sans"/>
                  <a:ea typeface="Public Sans"/>
                  <a:cs typeface="Public Sans"/>
                  <a:sym typeface="Public Sans"/>
                </a:rPr>
              </a:br>
              <a:r>
                <a:rPr lang="fr-FR" sz="1700" b="0" i="0" u="none" strike="noStrike" cap="none">
                  <a:solidFill>
                    <a:schemeClr val="lt1"/>
                  </a:solidFill>
                  <a:latin typeface="Public Sans"/>
                  <a:ea typeface="Public Sans"/>
                  <a:cs typeface="Public Sans"/>
                  <a:sym typeface="Public Sans"/>
                </a:rPr>
                <a:t>- Simulation professionnelle</a:t>
              </a:r>
              <a:br>
                <a:rPr lang="fr-FR" sz="1700" b="0" i="0" u="none" strike="noStrike" cap="none">
                  <a:solidFill>
                    <a:schemeClr val="lt1"/>
                  </a:solidFill>
                  <a:latin typeface="Public Sans"/>
                  <a:ea typeface="Public Sans"/>
                  <a:cs typeface="Public Sans"/>
                  <a:sym typeface="Public Sans"/>
                </a:rPr>
              </a:br>
              <a:r>
                <a:rPr lang="fr-FR" sz="1700" b="0" i="0" u="none" strike="noStrike" cap="none">
                  <a:solidFill>
                    <a:schemeClr val="lt1"/>
                  </a:solidFill>
                  <a:latin typeface="Public Sans"/>
                  <a:ea typeface="Public Sans"/>
                  <a:cs typeface="Public Sans"/>
                  <a:sym typeface="Public Sans"/>
                </a:rPr>
                <a:t>- Étude de cas</a:t>
              </a:r>
              <a:br>
                <a:rPr lang="fr-FR" sz="1700" b="0" i="0" u="none" strike="noStrike" cap="none">
                  <a:solidFill>
                    <a:schemeClr val="lt1"/>
                  </a:solidFill>
                  <a:latin typeface="Public Sans"/>
                  <a:ea typeface="Public Sans"/>
                  <a:cs typeface="Public Sans"/>
                  <a:sym typeface="Public Sans"/>
                </a:rPr>
              </a:br>
              <a:r>
                <a:rPr lang="fr-FR" sz="1700" b="0" i="0" u="none" strike="noStrike" cap="none">
                  <a:solidFill>
                    <a:schemeClr val="lt1"/>
                  </a:solidFill>
                  <a:latin typeface="Public Sans"/>
                  <a:ea typeface="Public Sans"/>
                  <a:cs typeface="Public Sans"/>
                  <a:sym typeface="Public Sans"/>
                </a:rPr>
                <a:t>- Résolution de problème</a:t>
              </a:r>
              <a:br>
                <a:rPr lang="fr-FR" sz="1700" b="0" i="0" u="none" strike="noStrike" cap="none">
                  <a:solidFill>
                    <a:schemeClr val="lt1"/>
                  </a:solidFill>
                  <a:latin typeface="Public Sans"/>
                  <a:ea typeface="Public Sans"/>
                  <a:cs typeface="Public Sans"/>
                  <a:sym typeface="Public Sans"/>
                </a:rPr>
              </a:br>
              <a:r>
                <a:rPr lang="fr-FR" sz="1700" b="0" i="0" u="none" strike="noStrike" cap="none">
                  <a:solidFill>
                    <a:schemeClr val="lt1"/>
                  </a:solidFill>
                  <a:latin typeface="Public Sans"/>
                  <a:ea typeface="Public Sans"/>
                  <a:cs typeface="Public Sans"/>
                  <a:sym typeface="Public Sans"/>
                </a:rPr>
                <a:t>- Expérimentation</a:t>
              </a:r>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6B07E21-055D-4669-8E98-8A9520C4CE19}"/>
              </a:ext>
            </a:extLst>
          </p:cNvPr>
          <p:cNvSpPr>
            <a:spLocks noGrp="1"/>
          </p:cNvSpPr>
          <p:nvPr>
            <p:ph type="title"/>
          </p:nvPr>
        </p:nvSpPr>
        <p:spPr/>
        <p:txBody>
          <a:bodyPr/>
          <a:lstStyle/>
          <a:p>
            <a:r>
              <a:rPr lang="fr-FR" dirty="0" err="1"/>
              <a:t>Wooclap</a:t>
            </a:r>
            <a:endParaRPr lang="fr-FR" dirty="0"/>
          </a:p>
        </p:txBody>
      </p:sp>
      <p:pic>
        <p:nvPicPr>
          <p:cNvPr id="4" name="Image 3">
            <a:extLst>
              <a:ext uri="{FF2B5EF4-FFF2-40B4-BE49-F238E27FC236}">
                <a16:creationId xmlns:a16="http://schemas.microsoft.com/office/drawing/2014/main" id="{7E03BFA6-E82C-403A-AF21-AFFA9B379E55}"/>
              </a:ext>
            </a:extLst>
          </p:cNvPr>
          <p:cNvPicPr>
            <a:picLocks noChangeAspect="1"/>
          </p:cNvPicPr>
          <p:nvPr/>
        </p:nvPicPr>
        <p:blipFill>
          <a:blip r:embed="rId2"/>
          <a:stretch>
            <a:fillRect/>
          </a:stretch>
        </p:blipFill>
        <p:spPr>
          <a:xfrm>
            <a:off x="449036" y="832757"/>
            <a:ext cx="3886200" cy="3886200"/>
          </a:xfrm>
          <a:prstGeom prst="rect">
            <a:avLst/>
          </a:prstGeom>
        </p:spPr>
      </p:pic>
      <p:sp>
        <p:nvSpPr>
          <p:cNvPr id="5" name="ZoneTexte 4">
            <a:extLst>
              <a:ext uri="{FF2B5EF4-FFF2-40B4-BE49-F238E27FC236}">
                <a16:creationId xmlns:a16="http://schemas.microsoft.com/office/drawing/2014/main" id="{0C111517-6716-430B-B84F-AC3FA40BBCC9}"/>
              </a:ext>
            </a:extLst>
          </p:cNvPr>
          <p:cNvSpPr txBox="1"/>
          <p:nvPr/>
        </p:nvSpPr>
        <p:spPr>
          <a:xfrm>
            <a:off x="4751614" y="2376946"/>
            <a:ext cx="3943350" cy="1077218"/>
          </a:xfrm>
          <a:prstGeom prst="rect">
            <a:avLst/>
          </a:prstGeom>
          <a:noFill/>
        </p:spPr>
        <p:txBody>
          <a:bodyPr wrap="square" rtlCol="0">
            <a:spAutoFit/>
          </a:bodyPr>
          <a:lstStyle/>
          <a:p>
            <a:pPr algn="ctr"/>
            <a:r>
              <a:rPr lang="fr-FR" sz="1600" dirty="0">
                <a:solidFill>
                  <a:schemeClr val="accent1"/>
                </a:solidFill>
                <a:latin typeface="Public Sans" pitchFamily="2" charset="0"/>
              </a:rPr>
              <a:t>Pour participer, flashez ce QR code ou connectez-vous sur :</a:t>
            </a:r>
          </a:p>
          <a:p>
            <a:endParaRPr lang="fr-FR" sz="1600" dirty="0">
              <a:solidFill>
                <a:schemeClr val="accent1"/>
              </a:solidFill>
              <a:latin typeface="Public Sans" pitchFamily="2" charset="0"/>
            </a:endParaRPr>
          </a:p>
          <a:p>
            <a:pPr algn="ctr"/>
            <a:r>
              <a:rPr lang="fr-FR" sz="1600" b="1" dirty="0">
                <a:solidFill>
                  <a:schemeClr val="accent1"/>
                </a:solidFill>
                <a:latin typeface="Public Sans" pitchFamily="2" charset="0"/>
                <a:hlinkClick r:id="rId3">
                  <a:extLst>
                    <a:ext uri="{A12FA001-AC4F-418D-AE19-62706E023703}">
                      <ahyp:hlinkClr xmlns:ahyp="http://schemas.microsoft.com/office/drawing/2018/hyperlinkcolor" val="tx"/>
                    </a:ext>
                  </a:extLst>
                </a:hlinkClick>
              </a:rPr>
              <a:t>https://app.wooclap.com/PORTAPC</a:t>
            </a:r>
            <a:endParaRPr lang="fr-FR" sz="1600" b="1" dirty="0">
              <a:solidFill>
                <a:schemeClr val="accent1"/>
              </a:solidFill>
              <a:latin typeface="Public Sans" pitchFamily="2" charset="0"/>
            </a:endParaRPr>
          </a:p>
        </p:txBody>
      </p:sp>
    </p:spTree>
    <p:extLst>
      <p:ext uri="{BB962C8B-B14F-4D97-AF65-F5344CB8AC3E}">
        <p14:creationId xmlns:p14="http://schemas.microsoft.com/office/powerpoint/2010/main" val="24847490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777E363-D665-4300-8252-6178F7C2ACFC}"/>
              </a:ext>
            </a:extLst>
          </p:cNvPr>
          <p:cNvSpPr>
            <a:spLocks noGrp="1"/>
          </p:cNvSpPr>
          <p:nvPr>
            <p:ph type="title"/>
          </p:nvPr>
        </p:nvSpPr>
        <p:spPr/>
        <p:txBody>
          <a:bodyPr/>
          <a:lstStyle/>
          <a:p>
            <a:r>
              <a:rPr lang="fr-FR" dirty="0"/>
              <a:t>L’évaluation de la compétence</a:t>
            </a:r>
          </a:p>
        </p:txBody>
      </p:sp>
      <p:pic>
        <p:nvPicPr>
          <p:cNvPr id="3" name="Image 2">
            <a:extLst>
              <a:ext uri="{FF2B5EF4-FFF2-40B4-BE49-F238E27FC236}">
                <a16:creationId xmlns:a16="http://schemas.microsoft.com/office/drawing/2014/main" id="{5BC159DD-AA72-4AC5-A7CA-EDC9A13BC31D}"/>
              </a:ext>
            </a:extLst>
          </p:cNvPr>
          <p:cNvPicPr>
            <a:picLocks noChangeAspect="1"/>
          </p:cNvPicPr>
          <p:nvPr/>
        </p:nvPicPr>
        <p:blipFill>
          <a:blip r:embed="rId2"/>
          <a:stretch>
            <a:fillRect/>
          </a:stretch>
        </p:blipFill>
        <p:spPr>
          <a:xfrm>
            <a:off x="2087663" y="1242593"/>
            <a:ext cx="4968671" cy="2103302"/>
          </a:xfrm>
          <a:prstGeom prst="rect">
            <a:avLst/>
          </a:prstGeom>
        </p:spPr>
      </p:pic>
      <p:sp>
        <p:nvSpPr>
          <p:cNvPr id="4" name="Rectangle 3">
            <a:extLst>
              <a:ext uri="{FF2B5EF4-FFF2-40B4-BE49-F238E27FC236}">
                <a16:creationId xmlns:a16="http://schemas.microsoft.com/office/drawing/2014/main" id="{BF9FD472-9512-4DF4-8F68-ACCC034707DD}"/>
              </a:ext>
            </a:extLst>
          </p:cNvPr>
          <p:cNvSpPr/>
          <p:nvPr/>
        </p:nvSpPr>
        <p:spPr>
          <a:xfrm>
            <a:off x="767859" y="3779649"/>
            <a:ext cx="7608277" cy="776623"/>
          </a:xfrm>
          <a:prstGeom prst="rect">
            <a:avLst/>
          </a:prstGeom>
        </p:spPr>
        <p:txBody>
          <a:bodyPr wrap="square">
            <a:spAutoFit/>
          </a:bodyPr>
          <a:lstStyle/>
          <a:p>
            <a:pPr lvl="0" algn="just">
              <a:lnSpc>
                <a:spcPct val="90000"/>
              </a:lnSpc>
              <a:spcBef>
                <a:spcPts val="750"/>
              </a:spcBef>
              <a:buClr>
                <a:srgbClr val="3D687A"/>
              </a:buClr>
              <a:buSzPct val="100000"/>
            </a:pPr>
            <a:r>
              <a:rPr lang="fr-FR" b="1" dirty="0">
                <a:solidFill>
                  <a:schemeClr val="tx1"/>
                </a:solidFill>
                <a:latin typeface="Public Sans" pitchFamily="2" charset="0"/>
              </a:rPr>
              <a:t>Le Boterf (1998)</a:t>
            </a:r>
            <a:endParaRPr lang="fr-FR" dirty="0">
              <a:solidFill>
                <a:schemeClr val="tx1"/>
              </a:solidFill>
              <a:latin typeface="Public Sans" pitchFamily="2" charset="0"/>
            </a:endParaRPr>
          </a:p>
          <a:p>
            <a:pPr lvl="0" algn="just">
              <a:lnSpc>
                <a:spcPct val="90000"/>
              </a:lnSpc>
              <a:spcBef>
                <a:spcPts val="750"/>
              </a:spcBef>
              <a:buClr>
                <a:srgbClr val="3D687A"/>
              </a:buClr>
              <a:buSzPct val="100000"/>
            </a:pPr>
            <a:r>
              <a:rPr lang="fr-FR" dirty="0">
                <a:solidFill>
                  <a:schemeClr val="tx1"/>
                </a:solidFill>
                <a:latin typeface="Public Sans" pitchFamily="2" charset="0"/>
              </a:rPr>
              <a:t>« Être compétent c’est agir avec compétence et être conscient de la démarche empruntée »</a:t>
            </a:r>
          </a:p>
        </p:txBody>
      </p:sp>
    </p:spTree>
    <p:extLst>
      <p:ext uri="{BB962C8B-B14F-4D97-AF65-F5344CB8AC3E}">
        <p14:creationId xmlns:p14="http://schemas.microsoft.com/office/powerpoint/2010/main" val="1920427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490" name="Google Shape;490;p22"/>
          <p:cNvSpPr txBox="1">
            <a:spLocks noGrp="1"/>
          </p:cNvSpPr>
          <p:nvPr>
            <p:ph type="title"/>
          </p:nvPr>
        </p:nvSpPr>
        <p:spPr>
          <a:xfrm>
            <a:off x="2358192" y="133922"/>
            <a:ext cx="6670909" cy="622536"/>
          </a:xfrm>
          <a:prstGeom prst="rect">
            <a:avLst/>
          </a:prstGeom>
          <a:noFill/>
          <a:ln>
            <a:noFill/>
          </a:ln>
        </p:spPr>
        <p:txBody>
          <a:bodyPr spcFirstLastPara="1" wrap="square" lIns="51400" tIns="25700" rIns="51400" bIns="25700" anchor="ctr" anchorCtr="0">
            <a:noAutofit/>
          </a:bodyPr>
          <a:lstStyle/>
          <a:p>
            <a:pPr marL="0" lvl="0" indent="0" algn="r" rtl="0">
              <a:lnSpc>
                <a:spcPct val="90000"/>
              </a:lnSpc>
              <a:spcBef>
                <a:spcPts val="0"/>
              </a:spcBef>
              <a:spcAft>
                <a:spcPts val="0"/>
              </a:spcAft>
              <a:buClr>
                <a:srgbClr val="3D687A"/>
              </a:buClr>
              <a:buSzPts val="1500"/>
              <a:buFont typeface="Public Sans"/>
              <a:buNone/>
            </a:pPr>
            <a:r>
              <a:rPr lang="fr-FR"/>
              <a:t>Et les notes ?</a:t>
            </a:r>
            <a:endParaRPr/>
          </a:p>
        </p:txBody>
      </p:sp>
      <p:pic>
        <p:nvPicPr>
          <p:cNvPr id="491" name="Google Shape;491;p22"/>
          <p:cNvPicPr preferRelativeResize="0"/>
          <p:nvPr/>
        </p:nvPicPr>
        <p:blipFill rotWithShape="1">
          <a:blip r:embed="rId3">
            <a:alphaModFix/>
          </a:blip>
          <a:srcRect/>
          <a:stretch/>
        </p:blipFill>
        <p:spPr>
          <a:xfrm>
            <a:off x="1033588" y="2259840"/>
            <a:ext cx="6936236" cy="1281326"/>
          </a:xfrm>
          <a:prstGeom prst="rect">
            <a:avLst/>
          </a:prstGeom>
          <a:noFill/>
          <a:ln>
            <a:noFill/>
          </a:ln>
        </p:spPr>
      </p:pic>
      <p:sp>
        <p:nvSpPr>
          <p:cNvPr id="492" name="Google Shape;492;p22"/>
          <p:cNvSpPr/>
          <p:nvPr/>
        </p:nvSpPr>
        <p:spPr>
          <a:xfrm rot="5400000">
            <a:off x="2535103" y="314380"/>
            <a:ext cx="447326" cy="3443594"/>
          </a:xfrm>
          <a:prstGeom prst="leftBrace">
            <a:avLst>
              <a:gd name="adj1" fmla="val 8333"/>
              <a:gd name="adj2" fmla="val 49685"/>
            </a:avLst>
          </a:prstGeom>
          <a:noFill/>
          <a:ln w="25400" cap="flat" cmpd="sng">
            <a:solidFill>
              <a:schemeClr val="accent1"/>
            </a:solidFill>
            <a:prstDash val="solid"/>
            <a:miter lim="800000"/>
            <a:headEnd type="none" w="sm" len="sm"/>
            <a:tailEnd type="none" w="sm" len="sm"/>
          </a:ln>
        </p:spPr>
        <p:txBody>
          <a:bodyPr spcFirstLastPara="1" wrap="square" lIns="68550" tIns="34275" rIns="68550" bIns="34275" anchor="ctr" anchorCtr="0">
            <a:noAutofit/>
          </a:bodyPr>
          <a:lstStyle/>
          <a:p>
            <a:pPr marL="0" marR="0" lvl="0" indent="0" algn="ctr" rtl="0">
              <a:spcBef>
                <a:spcPts val="0"/>
              </a:spcBef>
              <a:spcAft>
                <a:spcPts val="0"/>
              </a:spcAft>
              <a:buNone/>
            </a:pPr>
            <a:endParaRPr sz="1013" b="0" i="0" u="none" strike="noStrike" cap="none">
              <a:solidFill>
                <a:srgbClr val="3E687A"/>
              </a:solidFill>
              <a:latin typeface="Calibri"/>
              <a:ea typeface="Calibri"/>
              <a:cs typeface="Calibri"/>
              <a:sym typeface="Calibri"/>
            </a:endParaRPr>
          </a:p>
        </p:txBody>
      </p:sp>
      <p:sp>
        <p:nvSpPr>
          <p:cNvPr id="493" name="Google Shape;493;p22"/>
          <p:cNvSpPr txBox="1"/>
          <p:nvPr/>
        </p:nvSpPr>
        <p:spPr>
          <a:xfrm>
            <a:off x="1036969" y="1284986"/>
            <a:ext cx="3361886" cy="438551"/>
          </a:xfrm>
          <a:prstGeom prst="rect">
            <a:avLst/>
          </a:prstGeom>
          <a:noFill/>
          <a:ln>
            <a:noFill/>
          </a:ln>
        </p:spPr>
        <p:txBody>
          <a:bodyPr spcFirstLastPara="1" wrap="square" lIns="68550" tIns="34275" rIns="68550" bIns="34275" anchor="t" anchorCtr="0">
            <a:spAutoFit/>
          </a:bodyPr>
          <a:lstStyle/>
          <a:p>
            <a:pPr marL="0" marR="0" lvl="0" indent="0" algn="ctr" rtl="0">
              <a:spcBef>
                <a:spcPts val="0"/>
              </a:spcBef>
              <a:spcAft>
                <a:spcPts val="0"/>
              </a:spcAft>
              <a:buNone/>
            </a:pPr>
            <a:r>
              <a:rPr lang="fr-FR" sz="1200" b="0" i="0" u="none" strike="noStrike" cap="none">
                <a:solidFill>
                  <a:srgbClr val="3E687A"/>
                </a:solidFill>
                <a:latin typeface="Public Sans"/>
                <a:ea typeface="Public Sans"/>
                <a:cs typeface="Public Sans"/>
                <a:sym typeface="Public Sans"/>
              </a:rPr>
              <a:t>Étape 1: se prononcer sur </a:t>
            </a:r>
            <a:r>
              <a:rPr lang="fr-FR" sz="1200" b="1" i="0" u="none" strike="noStrike" cap="none">
                <a:solidFill>
                  <a:srgbClr val="3E687A"/>
                </a:solidFill>
                <a:latin typeface="Public Sans"/>
                <a:ea typeface="Public Sans"/>
                <a:cs typeface="Public Sans"/>
                <a:sym typeface="Public Sans"/>
              </a:rPr>
              <a:t>la réussite ou l’échec</a:t>
            </a:r>
            <a:r>
              <a:rPr lang="fr-FR" sz="1200" b="0" i="0" u="none" strike="noStrike" cap="none">
                <a:solidFill>
                  <a:srgbClr val="3E687A"/>
                </a:solidFill>
                <a:latin typeface="Public Sans"/>
                <a:ea typeface="Public Sans"/>
                <a:cs typeface="Public Sans"/>
                <a:sym typeface="Public Sans"/>
              </a:rPr>
              <a:t> du développement de la compétence</a:t>
            </a:r>
            <a:endParaRPr sz="1800" b="0" i="0" u="none" strike="noStrike" cap="none">
              <a:solidFill>
                <a:srgbClr val="3E687A"/>
              </a:solidFill>
              <a:latin typeface="Public Sans"/>
              <a:ea typeface="Public Sans"/>
              <a:cs typeface="Public Sans"/>
              <a:sym typeface="Public Sans"/>
            </a:endParaRPr>
          </a:p>
        </p:txBody>
      </p:sp>
      <p:sp>
        <p:nvSpPr>
          <p:cNvPr id="494" name="Google Shape;494;p22"/>
          <p:cNvSpPr/>
          <p:nvPr/>
        </p:nvSpPr>
        <p:spPr>
          <a:xfrm rot="5400000">
            <a:off x="5128224" y="1172768"/>
            <a:ext cx="473201" cy="5209998"/>
          </a:xfrm>
          <a:prstGeom prst="rightBrace">
            <a:avLst>
              <a:gd name="adj1" fmla="val 8333"/>
              <a:gd name="adj2" fmla="val 50000"/>
            </a:avLst>
          </a:prstGeom>
          <a:noFill/>
          <a:ln w="25400" cap="flat" cmpd="sng">
            <a:solidFill>
              <a:schemeClr val="accent1"/>
            </a:solidFill>
            <a:prstDash val="solid"/>
            <a:miter lim="800000"/>
            <a:headEnd type="none" w="sm" len="sm"/>
            <a:tailEnd type="none" w="sm" len="sm"/>
          </a:ln>
        </p:spPr>
        <p:txBody>
          <a:bodyPr spcFirstLastPara="1" wrap="square" lIns="68550" tIns="34275" rIns="68550" bIns="34275" anchor="ctr" anchorCtr="0">
            <a:noAutofit/>
          </a:bodyPr>
          <a:lstStyle/>
          <a:p>
            <a:pPr marL="0" marR="0" lvl="0" indent="0" algn="ctr" rtl="0">
              <a:spcBef>
                <a:spcPts val="0"/>
              </a:spcBef>
              <a:spcAft>
                <a:spcPts val="0"/>
              </a:spcAft>
              <a:buNone/>
            </a:pPr>
            <a:endParaRPr sz="1013" b="0" i="0" u="none" strike="noStrike" cap="none">
              <a:solidFill>
                <a:srgbClr val="3E687A"/>
              </a:solidFill>
              <a:latin typeface="Calibri"/>
              <a:ea typeface="Calibri"/>
              <a:cs typeface="Calibri"/>
              <a:sym typeface="Calibri"/>
            </a:endParaRPr>
          </a:p>
        </p:txBody>
      </p:sp>
      <p:sp>
        <p:nvSpPr>
          <p:cNvPr id="495" name="Google Shape;495;p22"/>
          <p:cNvSpPr txBox="1"/>
          <p:nvPr/>
        </p:nvSpPr>
        <p:spPr>
          <a:xfrm>
            <a:off x="3682729" y="4202146"/>
            <a:ext cx="3364189" cy="438551"/>
          </a:xfrm>
          <a:prstGeom prst="rect">
            <a:avLst/>
          </a:prstGeom>
          <a:noFill/>
          <a:ln>
            <a:noFill/>
          </a:ln>
        </p:spPr>
        <p:txBody>
          <a:bodyPr spcFirstLastPara="1" wrap="square" lIns="68550" tIns="34275" rIns="68550" bIns="34275" anchor="t" anchorCtr="0">
            <a:spAutoFit/>
          </a:bodyPr>
          <a:lstStyle/>
          <a:p>
            <a:pPr marL="0" marR="0" lvl="0" indent="0" algn="ctr" rtl="0">
              <a:spcBef>
                <a:spcPts val="0"/>
              </a:spcBef>
              <a:spcAft>
                <a:spcPts val="0"/>
              </a:spcAft>
              <a:buNone/>
            </a:pPr>
            <a:r>
              <a:rPr lang="fr-FR" sz="1200" b="0" i="0" u="none" strike="noStrike" cap="none">
                <a:solidFill>
                  <a:srgbClr val="3E687A"/>
                </a:solidFill>
                <a:latin typeface="Public Sans"/>
                <a:ea typeface="Public Sans"/>
                <a:cs typeface="Public Sans"/>
                <a:sym typeface="Public Sans"/>
              </a:rPr>
              <a:t>Étape 2: se prononcer sur </a:t>
            </a:r>
            <a:r>
              <a:rPr lang="fr-FR" sz="1200" b="1" i="0" u="none" strike="noStrike" cap="none">
                <a:solidFill>
                  <a:srgbClr val="3E687A"/>
                </a:solidFill>
                <a:latin typeface="Public Sans"/>
                <a:ea typeface="Public Sans"/>
                <a:cs typeface="Public Sans"/>
                <a:sym typeface="Public Sans"/>
              </a:rPr>
              <a:t>le degré </a:t>
            </a:r>
            <a:r>
              <a:rPr lang="fr-FR" sz="1200" b="0" i="0" u="none" strike="noStrike" cap="none">
                <a:solidFill>
                  <a:srgbClr val="3E687A"/>
                </a:solidFill>
                <a:latin typeface="Public Sans"/>
                <a:ea typeface="Public Sans"/>
                <a:cs typeface="Public Sans"/>
                <a:sym typeface="Public Sans"/>
              </a:rPr>
              <a:t>de réussite</a:t>
            </a:r>
            <a:endParaRPr sz="1800" b="0" i="0" u="none" strike="noStrike" cap="none">
              <a:solidFill>
                <a:srgbClr val="3E687A"/>
              </a:solidFill>
              <a:latin typeface="Public Sans"/>
              <a:ea typeface="Public Sans"/>
              <a:cs typeface="Public Sans"/>
              <a:sym typeface="Public Sans"/>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6B07E21-055D-4669-8E98-8A9520C4CE19}"/>
              </a:ext>
            </a:extLst>
          </p:cNvPr>
          <p:cNvSpPr>
            <a:spLocks noGrp="1"/>
          </p:cNvSpPr>
          <p:nvPr>
            <p:ph type="title"/>
          </p:nvPr>
        </p:nvSpPr>
        <p:spPr/>
        <p:txBody>
          <a:bodyPr/>
          <a:lstStyle/>
          <a:p>
            <a:r>
              <a:rPr lang="fr-FR" dirty="0" err="1"/>
              <a:t>Wooclap</a:t>
            </a:r>
            <a:endParaRPr lang="fr-FR" dirty="0"/>
          </a:p>
        </p:txBody>
      </p:sp>
      <p:pic>
        <p:nvPicPr>
          <p:cNvPr id="4" name="Image 3">
            <a:extLst>
              <a:ext uri="{FF2B5EF4-FFF2-40B4-BE49-F238E27FC236}">
                <a16:creationId xmlns:a16="http://schemas.microsoft.com/office/drawing/2014/main" id="{7E03BFA6-E82C-403A-AF21-AFFA9B379E55}"/>
              </a:ext>
            </a:extLst>
          </p:cNvPr>
          <p:cNvPicPr>
            <a:picLocks noChangeAspect="1"/>
          </p:cNvPicPr>
          <p:nvPr/>
        </p:nvPicPr>
        <p:blipFill>
          <a:blip r:embed="rId2"/>
          <a:stretch>
            <a:fillRect/>
          </a:stretch>
        </p:blipFill>
        <p:spPr>
          <a:xfrm>
            <a:off x="449036" y="832757"/>
            <a:ext cx="3886200" cy="3886200"/>
          </a:xfrm>
          <a:prstGeom prst="rect">
            <a:avLst/>
          </a:prstGeom>
        </p:spPr>
      </p:pic>
      <p:sp>
        <p:nvSpPr>
          <p:cNvPr id="5" name="ZoneTexte 4">
            <a:extLst>
              <a:ext uri="{FF2B5EF4-FFF2-40B4-BE49-F238E27FC236}">
                <a16:creationId xmlns:a16="http://schemas.microsoft.com/office/drawing/2014/main" id="{0C111517-6716-430B-B84F-AC3FA40BBCC9}"/>
              </a:ext>
            </a:extLst>
          </p:cNvPr>
          <p:cNvSpPr txBox="1"/>
          <p:nvPr/>
        </p:nvSpPr>
        <p:spPr>
          <a:xfrm>
            <a:off x="4751614" y="2376946"/>
            <a:ext cx="3943350" cy="1077218"/>
          </a:xfrm>
          <a:prstGeom prst="rect">
            <a:avLst/>
          </a:prstGeom>
          <a:noFill/>
        </p:spPr>
        <p:txBody>
          <a:bodyPr wrap="square" rtlCol="0">
            <a:spAutoFit/>
          </a:bodyPr>
          <a:lstStyle/>
          <a:p>
            <a:pPr algn="ctr"/>
            <a:r>
              <a:rPr lang="fr-FR" sz="1600" dirty="0">
                <a:solidFill>
                  <a:schemeClr val="accent1"/>
                </a:solidFill>
                <a:latin typeface="Public Sans" pitchFamily="2" charset="0"/>
              </a:rPr>
              <a:t>Pour participer, flashez ce QR code ou connectez-vous sur :</a:t>
            </a:r>
          </a:p>
          <a:p>
            <a:endParaRPr lang="fr-FR" sz="1600" dirty="0">
              <a:solidFill>
                <a:schemeClr val="accent1"/>
              </a:solidFill>
              <a:latin typeface="Public Sans" pitchFamily="2" charset="0"/>
            </a:endParaRPr>
          </a:p>
          <a:p>
            <a:pPr algn="ctr"/>
            <a:r>
              <a:rPr lang="fr-FR" sz="1600" b="1" dirty="0">
                <a:solidFill>
                  <a:schemeClr val="accent1"/>
                </a:solidFill>
                <a:latin typeface="Public Sans" pitchFamily="2" charset="0"/>
                <a:hlinkClick r:id="rId3">
                  <a:extLst>
                    <a:ext uri="{A12FA001-AC4F-418D-AE19-62706E023703}">
                      <ahyp:hlinkClr xmlns:ahyp="http://schemas.microsoft.com/office/drawing/2018/hyperlinkcolor" val="tx"/>
                    </a:ext>
                  </a:extLst>
                </a:hlinkClick>
              </a:rPr>
              <a:t>https://app.wooclap.com/PORTAPC</a:t>
            </a:r>
            <a:endParaRPr lang="fr-FR" sz="1600" b="1" dirty="0">
              <a:solidFill>
                <a:schemeClr val="accent1"/>
              </a:solidFill>
              <a:latin typeface="Public Sans" pitchFamily="2" charset="0"/>
            </a:endParaRPr>
          </a:p>
        </p:txBody>
      </p:sp>
    </p:spTree>
    <p:extLst>
      <p:ext uri="{BB962C8B-B14F-4D97-AF65-F5344CB8AC3E}">
        <p14:creationId xmlns:p14="http://schemas.microsoft.com/office/powerpoint/2010/main" val="18430750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81"/>
        <p:cNvGrpSpPr/>
        <p:nvPr/>
      </p:nvGrpSpPr>
      <p:grpSpPr>
        <a:xfrm>
          <a:off x="0" y="0"/>
          <a:ext cx="0" cy="0"/>
          <a:chOff x="0" y="0"/>
          <a:chExt cx="0" cy="0"/>
        </a:xfrm>
      </p:grpSpPr>
      <p:sp>
        <p:nvSpPr>
          <p:cNvPr id="482" name="Google Shape;482;p21"/>
          <p:cNvSpPr txBox="1">
            <a:spLocks noGrp="1"/>
          </p:cNvSpPr>
          <p:nvPr>
            <p:ph type="title"/>
          </p:nvPr>
        </p:nvSpPr>
        <p:spPr>
          <a:xfrm>
            <a:off x="2300547" y="117981"/>
            <a:ext cx="6707332" cy="664683"/>
          </a:xfrm>
          <a:prstGeom prst="rect">
            <a:avLst/>
          </a:prstGeom>
          <a:noFill/>
          <a:ln>
            <a:noFill/>
          </a:ln>
        </p:spPr>
        <p:txBody>
          <a:bodyPr spcFirstLastPara="1" wrap="square" lIns="91425" tIns="45700" rIns="91425" bIns="45700" anchor="t" anchorCtr="0">
            <a:normAutofit/>
          </a:bodyPr>
          <a:lstStyle/>
          <a:p>
            <a:pPr marL="0" lvl="0" indent="0" algn="r" rtl="0">
              <a:lnSpc>
                <a:spcPct val="90000"/>
              </a:lnSpc>
              <a:spcBef>
                <a:spcPts val="0"/>
              </a:spcBef>
              <a:spcAft>
                <a:spcPts val="0"/>
              </a:spcAft>
              <a:buClr>
                <a:srgbClr val="3D687A"/>
              </a:buClr>
              <a:buSzPts val="2400"/>
              <a:buFont typeface="Public Sans"/>
              <a:buNone/>
            </a:pPr>
            <a:r>
              <a:rPr lang="fr-FR"/>
              <a:t>Modalités d’évaluation de la compétence</a:t>
            </a:r>
            <a:endParaRPr/>
          </a:p>
        </p:txBody>
      </p:sp>
      <p:pic>
        <p:nvPicPr>
          <p:cNvPr id="483" name="Google Shape;483;p21"/>
          <p:cNvPicPr preferRelativeResize="0"/>
          <p:nvPr/>
        </p:nvPicPr>
        <p:blipFill rotWithShape="1">
          <a:blip r:embed="rId3">
            <a:alphaModFix/>
          </a:blip>
          <a:srcRect/>
          <a:stretch/>
        </p:blipFill>
        <p:spPr>
          <a:xfrm>
            <a:off x="701601" y="1301859"/>
            <a:ext cx="7319616" cy="3374998"/>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 name="Titre 1">
            <a:extLst>
              <a:ext uri="{FF2B5EF4-FFF2-40B4-BE49-F238E27FC236}">
                <a16:creationId xmlns:a16="http://schemas.microsoft.com/office/drawing/2014/main" id="{E34B391C-5A57-4F2C-BF75-6BF01DEC4AA9}"/>
              </a:ext>
            </a:extLst>
          </p:cNvPr>
          <p:cNvSpPr>
            <a:spLocks noGrp="1"/>
          </p:cNvSpPr>
          <p:nvPr>
            <p:ph type="title"/>
          </p:nvPr>
        </p:nvSpPr>
        <p:spPr/>
        <p:txBody>
          <a:bodyPr/>
          <a:lstStyle/>
          <a:p>
            <a:r>
              <a:rPr lang="fr-FR" dirty="0"/>
              <a:t>Les types de portfolios</a:t>
            </a:r>
            <a:br>
              <a:rPr lang="fr-FR" dirty="0"/>
            </a:br>
            <a:endParaRPr lang="fr-FR" dirty="0"/>
          </a:p>
        </p:txBody>
      </p:sp>
      <p:sp>
        <p:nvSpPr>
          <p:cNvPr id="214" name="Google Shape;214;p5"/>
          <p:cNvSpPr/>
          <p:nvPr/>
        </p:nvSpPr>
        <p:spPr>
          <a:xfrm>
            <a:off x="2837682" y="1352908"/>
            <a:ext cx="1651950" cy="3304125"/>
          </a:xfrm>
          <a:prstGeom prst="rect">
            <a:avLst/>
          </a:prstGeom>
          <a:noFill/>
          <a:ln w="25550" cap="flat" cmpd="sng">
            <a:solidFill>
              <a:srgbClr val="3E687A"/>
            </a:solidFill>
            <a:prstDash val="solid"/>
            <a:miter lim="8000"/>
            <a:headEnd type="none" w="sm" len="sm"/>
            <a:tailEnd type="none" w="sm" len="sm"/>
          </a:ln>
        </p:spPr>
        <p:txBody>
          <a:bodyPr spcFirstLastPara="1" wrap="square" lIns="0" tIns="0" rIns="0" bIns="0" anchor="t" anchorCtr="0">
            <a:noAutofit/>
          </a:bodyPr>
          <a:lstStyle/>
          <a:p>
            <a:pPr algn="ctr"/>
            <a:r>
              <a:rPr lang="fr-FR" sz="1650" b="1" dirty="0">
                <a:solidFill>
                  <a:srgbClr val="3E687A"/>
                </a:solidFill>
                <a:latin typeface="Public Sans" pitchFamily="2" charset="0"/>
                <a:ea typeface="Calibri"/>
                <a:cs typeface="Calibri"/>
                <a:sym typeface="Calibri"/>
              </a:rPr>
              <a:t>Évaluation</a:t>
            </a:r>
          </a:p>
        </p:txBody>
      </p:sp>
      <p:sp>
        <p:nvSpPr>
          <p:cNvPr id="215" name="Google Shape;215;p5"/>
          <p:cNvSpPr/>
          <p:nvPr/>
        </p:nvSpPr>
        <p:spPr>
          <a:xfrm>
            <a:off x="1121569" y="1352908"/>
            <a:ext cx="1651950" cy="3304125"/>
          </a:xfrm>
          <a:prstGeom prst="rect">
            <a:avLst/>
          </a:prstGeom>
          <a:noFill/>
          <a:ln w="25550" cap="flat" cmpd="sng">
            <a:solidFill>
              <a:srgbClr val="3E687A"/>
            </a:solidFill>
            <a:prstDash val="solid"/>
            <a:miter lim="8000"/>
            <a:headEnd type="none" w="sm" len="sm"/>
            <a:tailEnd type="none" w="sm" len="sm"/>
          </a:ln>
        </p:spPr>
        <p:txBody>
          <a:bodyPr spcFirstLastPara="1" wrap="square" lIns="0" tIns="0" rIns="0" bIns="0" anchor="t" anchorCtr="0">
            <a:noAutofit/>
          </a:bodyPr>
          <a:lstStyle/>
          <a:p>
            <a:pPr algn="ctr"/>
            <a:r>
              <a:rPr lang="fr-FR" sz="1650" b="1" dirty="0">
                <a:solidFill>
                  <a:srgbClr val="3E687A"/>
                </a:solidFill>
                <a:latin typeface="Public Sans" pitchFamily="2" charset="0"/>
                <a:ea typeface="Calibri"/>
                <a:cs typeface="Calibri"/>
                <a:sym typeface="Calibri"/>
              </a:rPr>
              <a:t>Apprentissage</a:t>
            </a:r>
            <a:endParaRPr lang="fr-FR" sz="1650" b="1" dirty="0">
              <a:solidFill>
                <a:srgbClr val="3E687A"/>
              </a:solidFill>
              <a:latin typeface="Public Sans" pitchFamily="2" charset="0"/>
              <a:ea typeface="Calibri"/>
              <a:cs typeface="Calibri"/>
            </a:endParaRPr>
          </a:p>
        </p:txBody>
      </p:sp>
      <p:sp>
        <p:nvSpPr>
          <p:cNvPr id="216" name="Google Shape;216;p5"/>
          <p:cNvSpPr/>
          <p:nvPr/>
        </p:nvSpPr>
        <p:spPr>
          <a:xfrm>
            <a:off x="4563525" y="1352908"/>
            <a:ext cx="1651950" cy="3304125"/>
          </a:xfrm>
          <a:prstGeom prst="rect">
            <a:avLst/>
          </a:prstGeom>
          <a:noFill/>
          <a:ln w="25550" cap="flat" cmpd="sng">
            <a:solidFill>
              <a:srgbClr val="3E687A"/>
            </a:solidFill>
            <a:prstDash val="solid"/>
            <a:miter lim="8000"/>
            <a:headEnd type="none" w="sm" len="sm"/>
            <a:tailEnd type="none" w="sm" len="sm"/>
          </a:ln>
        </p:spPr>
        <p:txBody>
          <a:bodyPr spcFirstLastPara="1" wrap="square" lIns="0" tIns="0" rIns="0" bIns="0" anchor="t" anchorCtr="0">
            <a:noAutofit/>
          </a:bodyPr>
          <a:lstStyle/>
          <a:p>
            <a:pPr algn="ctr"/>
            <a:r>
              <a:rPr lang="fr-FR" sz="1650" b="1" dirty="0">
                <a:solidFill>
                  <a:srgbClr val="3E687A"/>
                </a:solidFill>
                <a:latin typeface="Public Sans" pitchFamily="2" charset="0"/>
                <a:ea typeface="Calibri"/>
                <a:cs typeface="Calibri"/>
                <a:sym typeface="Calibri"/>
              </a:rPr>
              <a:t>Développement personnel</a:t>
            </a:r>
          </a:p>
        </p:txBody>
      </p:sp>
      <p:sp>
        <p:nvSpPr>
          <p:cNvPr id="217" name="Google Shape;217;p5"/>
          <p:cNvSpPr/>
          <p:nvPr/>
        </p:nvSpPr>
        <p:spPr>
          <a:xfrm>
            <a:off x="6270469" y="1352908"/>
            <a:ext cx="1651950" cy="3304125"/>
          </a:xfrm>
          <a:prstGeom prst="rect">
            <a:avLst/>
          </a:prstGeom>
          <a:noFill/>
          <a:ln w="25550" cap="flat" cmpd="sng">
            <a:solidFill>
              <a:srgbClr val="3E687A"/>
            </a:solidFill>
            <a:prstDash val="solid"/>
            <a:miter lim="8000"/>
            <a:headEnd type="none" w="sm" len="sm"/>
            <a:tailEnd type="none" w="sm" len="sm"/>
          </a:ln>
        </p:spPr>
        <p:txBody>
          <a:bodyPr spcFirstLastPara="1" wrap="square" lIns="0" tIns="0" rIns="0" bIns="0" anchor="t" anchorCtr="0">
            <a:noAutofit/>
          </a:bodyPr>
          <a:lstStyle/>
          <a:p>
            <a:pPr algn="ctr"/>
            <a:r>
              <a:rPr lang="fr-FR" sz="1650" b="1" dirty="0">
                <a:solidFill>
                  <a:srgbClr val="3E687A"/>
                </a:solidFill>
                <a:latin typeface="Public Sans" pitchFamily="2" charset="0"/>
                <a:ea typeface="Calibri"/>
                <a:cs typeface="Calibri"/>
                <a:sym typeface="Calibri"/>
              </a:rPr>
              <a:t>Présentation</a:t>
            </a:r>
            <a:endParaRPr lang="fr-FR" sz="1650" b="1" dirty="0">
              <a:solidFill>
                <a:srgbClr val="3E687A"/>
              </a:solidFill>
              <a:latin typeface="Public Sans" pitchFamily="2" charset="0"/>
              <a:ea typeface="Calibri"/>
            </a:endParaRPr>
          </a:p>
        </p:txBody>
      </p:sp>
      <p:grpSp>
        <p:nvGrpSpPr>
          <p:cNvPr id="3" name="Groupe 2">
            <a:extLst>
              <a:ext uri="{FF2B5EF4-FFF2-40B4-BE49-F238E27FC236}">
                <a16:creationId xmlns:a16="http://schemas.microsoft.com/office/drawing/2014/main" id="{2075193C-0D4A-40FB-97C7-ADF4EEB79080}"/>
              </a:ext>
            </a:extLst>
          </p:cNvPr>
          <p:cNvGrpSpPr/>
          <p:nvPr/>
        </p:nvGrpSpPr>
        <p:grpSpPr>
          <a:xfrm>
            <a:off x="6859839" y="2006575"/>
            <a:ext cx="473209" cy="706298"/>
            <a:chOff x="9017625" y="2366551"/>
            <a:chExt cx="888600" cy="1326300"/>
          </a:xfrm>
        </p:grpSpPr>
        <p:sp>
          <p:nvSpPr>
            <p:cNvPr id="218" name="Google Shape;218;p5"/>
            <p:cNvSpPr/>
            <p:nvPr/>
          </p:nvSpPr>
          <p:spPr>
            <a:xfrm>
              <a:off x="9017625" y="2366551"/>
              <a:ext cx="888600" cy="1326300"/>
            </a:xfrm>
            <a:prstGeom prst="rect">
              <a:avLst/>
            </a:prstGeom>
            <a:solidFill>
              <a:schemeClr val="bg1">
                <a:alpha val="31764"/>
              </a:schemeClr>
            </a:solidFill>
            <a:ln w="25550" cap="flat" cmpd="sng">
              <a:solidFill>
                <a:srgbClr val="3D687A"/>
              </a:solidFill>
              <a:prstDash val="solid"/>
              <a:miter lim="8000"/>
              <a:headEnd type="none" w="sm" len="sm"/>
              <a:tailEnd type="none" w="sm" len="sm"/>
            </a:ln>
          </p:spPr>
          <p:txBody>
            <a:bodyPr spcFirstLastPara="1" wrap="square" lIns="68569" tIns="68569" rIns="68569" bIns="68569" anchor="ctr" anchorCtr="0">
              <a:noAutofit/>
            </a:bodyPr>
            <a:lstStyle/>
            <a:p>
              <a:endParaRPr sz="1050"/>
            </a:p>
          </p:txBody>
        </p:sp>
        <p:sp>
          <p:nvSpPr>
            <p:cNvPr id="219" name="Google Shape;219;p5"/>
            <p:cNvSpPr/>
            <p:nvPr/>
          </p:nvSpPr>
          <p:spPr>
            <a:xfrm>
              <a:off x="9093586" y="2545830"/>
              <a:ext cx="222103" cy="192240"/>
            </a:xfrm>
            <a:custGeom>
              <a:avLst/>
              <a:gdLst/>
              <a:ahLst/>
              <a:cxnLst/>
              <a:rect l="l" t="t" r="r" b="b"/>
              <a:pathLst>
                <a:path w="21600" h="21600" extrusionOk="0">
                  <a:moveTo>
                    <a:pt x="10801" y="0"/>
                  </a:moveTo>
                  <a:cubicBezTo>
                    <a:pt x="8419" y="0"/>
                    <a:pt x="7041" y="1374"/>
                    <a:pt x="6553" y="3337"/>
                  </a:cubicBezTo>
                  <a:cubicBezTo>
                    <a:pt x="6322" y="4269"/>
                    <a:pt x="6312" y="5365"/>
                    <a:pt x="6383" y="6556"/>
                  </a:cubicBezTo>
                  <a:cubicBezTo>
                    <a:pt x="6251" y="6550"/>
                    <a:pt x="6103" y="6550"/>
                    <a:pt x="5944" y="6556"/>
                  </a:cubicBezTo>
                  <a:cubicBezTo>
                    <a:pt x="5170" y="6600"/>
                    <a:pt x="5740" y="8660"/>
                    <a:pt x="6261" y="9870"/>
                  </a:cubicBezTo>
                  <a:cubicBezTo>
                    <a:pt x="6371" y="10117"/>
                    <a:pt x="6602" y="10060"/>
                    <a:pt x="6700" y="10028"/>
                  </a:cubicBezTo>
                  <a:cubicBezTo>
                    <a:pt x="6898" y="12074"/>
                    <a:pt x="7173" y="12688"/>
                    <a:pt x="7865" y="13587"/>
                  </a:cubicBezTo>
                  <a:lnTo>
                    <a:pt x="7853" y="14563"/>
                  </a:lnTo>
                  <a:cubicBezTo>
                    <a:pt x="7836" y="15893"/>
                    <a:pt x="7177" y="16995"/>
                    <a:pt x="6102" y="17704"/>
                  </a:cubicBezTo>
                  <a:cubicBezTo>
                    <a:pt x="6014" y="17761"/>
                    <a:pt x="5927" y="17818"/>
                    <a:pt x="5839" y="17863"/>
                  </a:cubicBezTo>
                  <a:cubicBezTo>
                    <a:pt x="5335" y="18148"/>
                    <a:pt x="4780" y="18293"/>
                    <a:pt x="4221" y="18318"/>
                  </a:cubicBezTo>
                  <a:cubicBezTo>
                    <a:pt x="1630" y="18457"/>
                    <a:pt x="779" y="19820"/>
                    <a:pt x="0" y="21600"/>
                  </a:cubicBezTo>
                  <a:lnTo>
                    <a:pt x="10801" y="21600"/>
                  </a:lnTo>
                  <a:lnTo>
                    <a:pt x="21600" y="21600"/>
                  </a:lnTo>
                  <a:cubicBezTo>
                    <a:pt x="20821" y="19820"/>
                    <a:pt x="19970" y="18457"/>
                    <a:pt x="17379" y="18318"/>
                  </a:cubicBezTo>
                  <a:cubicBezTo>
                    <a:pt x="16820" y="18286"/>
                    <a:pt x="16260" y="18148"/>
                    <a:pt x="15761" y="17863"/>
                  </a:cubicBezTo>
                  <a:cubicBezTo>
                    <a:pt x="15678" y="17812"/>
                    <a:pt x="15591" y="17761"/>
                    <a:pt x="15498" y="17704"/>
                  </a:cubicBezTo>
                  <a:cubicBezTo>
                    <a:pt x="14423" y="16995"/>
                    <a:pt x="13758" y="15893"/>
                    <a:pt x="13747" y="14563"/>
                  </a:cubicBezTo>
                  <a:lnTo>
                    <a:pt x="13737" y="13587"/>
                  </a:lnTo>
                  <a:cubicBezTo>
                    <a:pt x="14428" y="12688"/>
                    <a:pt x="14697" y="12074"/>
                    <a:pt x="14900" y="10028"/>
                  </a:cubicBezTo>
                  <a:cubicBezTo>
                    <a:pt x="14993" y="10066"/>
                    <a:pt x="15229" y="10123"/>
                    <a:pt x="15339" y="9870"/>
                  </a:cubicBezTo>
                  <a:cubicBezTo>
                    <a:pt x="15865" y="8660"/>
                    <a:pt x="16431" y="6600"/>
                    <a:pt x="15658" y="6556"/>
                  </a:cubicBezTo>
                  <a:cubicBezTo>
                    <a:pt x="15498" y="6550"/>
                    <a:pt x="15350" y="6543"/>
                    <a:pt x="15219" y="6556"/>
                  </a:cubicBezTo>
                  <a:cubicBezTo>
                    <a:pt x="15290" y="5371"/>
                    <a:pt x="15283" y="4269"/>
                    <a:pt x="15047" y="3337"/>
                  </a:cubicBezTo>
                  <a:cubicBezTo>
                    <a:pt x="14559" y="1374"/>
                    <a:pt x="13183" y="0"/>
                    <a:pt x="10801" y="0"/>
                  </a:cubicBezTo>
                  <a:close/>
                </a:path>
              </a:pathLst>
            </a:custGeom>
            <a:solidFill>
              <a:srgbClr val="E84E1B"/>
            </a:solidFill>
            <a:ln>
              <a:noFill/>
            </a:ln>
          </p:spPr>
          <p:txBody>
            <a:bodyPr spcFirstLastPara="1" wrap="square" lIns="68569" tIns="68569" rIns="68569" bIns="68569" anchor="ctr" anchorCtr="0">
              <a:noAutofit/>
            </a:bodyPr>
            <a:lstStyle/>
            <a:p>
              <a:endParaRPr sz="1050"/>
            </a:p>
          </p:txBody>
        </p:sp>
        <p:sp>
          <p:nvSpPr>
            <p:cNvPr id="220" name="Google Shape;220;p5"/>
            <p:cNvSpPr/>
            <p:nvPr/>
          </p:nvSpPr>
          <p:spPr>
            <a:xfrm>
              <a:off x="9090345" y="2518110"/>
              <a:ext cx="228600" cy="214800"/>
            </a:xfrm>
            <a:prstGeom prst="rect">
              <a:avLst/>
            </a:prstGeom>
            <a:noFill/>
            <a:ln w="25550" cap="flat" cmpd="sng">
              <a:solidFill>
                <a:srgbClr val="3D687A"/>
              </a:solidFill>
              <a:prstDash val="solid"/>
              <a:round/>
              <a:headEnd type="none" w="sm" len="sm"/>
              <a:tailEnd type="none" w="sm" len="sm"/>
            </a:ln>
          </p:spPr>
          <p:txBody>
            <a:bodyPr spcFirstLastPara="1" wrap="square" lIns="68569" tIns="68569" rIns="68569" bIns="68569" anchor="ctr" anchorCtr="0">
              <a:noAutofit/>
            </a:bodyPr>
            <a:lstStyle/>
            <a:p>
              <a:endParaRPr sz="1050"/>
            </a:p>
          </p:txBody>
        </p:sp>
        <p:sp>
          <p:nvSpPr>
            <p:cNvPr id="221" name="Google Shape;221;p5"/>
            <p:cNvSpPr/>
            <p:nvPr/>
          </p:nvSpPr>
          <p:spPr>
            <a:xfrm>
              <a:off x="9204825" y="2445750"/>
              <a:ext cx="514200" cy="22200"/>
            </a:xfrm>
            <a:prstGeom prst="rect">
              <a:avLst/>
            </a:prstGeom>
            <a:solidFill>
              <a:srgbClr val="7BA0CD"/>
            </a:solidFill>
            <a:ln>
              <a:noFill/>
            </a:ln>
          </p:spPr>
          <p:txBody>
            <a:bodyPr spcFirstLastPara="1" wrap="square" lIns="68569" tIns="68569" rIns="68569" bIns="68569" anchor="ctr" anchorCtr="0">
              <a:noAutofit/>
            </a:bodyPr>
            <a:lstStyle/>
            <a:p>
              <a:endParaRPr sz="1050"/>
            </a:p>
          </p:txBody>
        </p:sp>
        <p:sp>
          <p:nvSpPr>
            <p:cNvPr id="222" name="Google Shape;222;p5"/>
            <p:cNvSpPr/>
            <p:nvPr/>
          </p:nvSpPr>
          <p:spPr>
            <a:xfrm>
              <a:off x="9427666" y="2591550"/>
              <a:ext cx="179700" cy="27000"/>
            </a:xfrm>
            <a:prstGeom prst="rect">
              <a:avLst/>
            </a:prstGeom>
            <a:solidFill>
              <a:srgbClr val="7BA0CD"/>
            </a:solidFill>
            <a:ln>
              <a:noFill/>
            </a:ln>
          </p:spPr>
          <p:txBody>
            <a:bodyPr spcFirstLastPara="1" wrap="square" lIns="68569" tIns="68569" rIns="68569" bIns="68569" anchor="ctr" anchorCtr="0">
              <a:noAutofit/>
            </a:bodyPr>
            <a:lstStyle/>
            <a:p>
              <a:endParaRPr sz="1050"/>
            </a:p>
          </p:txBody>
        </p:sp>
        <p:sp>
          <p:nvSpPr>
            <p:cNvPr id="223" name="Google Shape;223;p5"/>
            <p:cNvSpPr/>
            <p:nvPr/>
          </p:nvSpPr>
          <p:spPr>
            <a:xfrm>
              <a:off x="9716026" y="2591550"/>
              <a:ext cx="83700" cy="27000"/>
            </a:xfrm>
            <a:prstGeom prst="rect">
              <a:avLst/>
            </a:prstGeom>
            <a:solidFill>
              <a:srgbClr val="7BA0CD"/>
            </a:solidFill>
            <a:ln>
              <a:noFill/>
            </a:ln>
          </p:spPr>
          <p:txBody>
            <a:bodyPr spcFirstLastPara="1" wrap="square" lIns="68569" tIns="68569" rIns="68569" bIns="68569" anchor="ctr" anchorCtr="0">
              <a:noAutofit/>
            </a:bodyPr>
            <a:lstStyle/>
            <a:p>
              <a:endParaRPr sz="1050"/>
            </a:p>
          </p:txBody>
        </p:sp>
        <p:sp>
          <p:nvSpPr>
            <p:cNvPr id="224" name="Google Shape;224;p5"/>
            <p:cNvSpPr/>
            <p:nvPr/>
          </p:nvSpPr>
          <p:spPr>
            <a:xfrm>
              <a:off x="9614865" y="2591550"/>
              <a:ext cx="93600" cy="27000"/>
            </a:xfrm>
            <a:prstGeom prst="rect">
              <a:avLst/>
            </a:prstGeom>
            <a:solidFill>
              <a:srgbClr val="7BA0CD"/>
            </a:solidFill>
            <a:ln>
              <a:noFill/>
            </a:ln>
          </p:spPr>
          <p:txBody>
            <a:bodyPr spcFirstLastPara="1" wrap="square" lIns="68569" tIns="68569" rIns="68569" bIns="68569" anchor="ctr" anchorCtr="0">
              <a:noAutofit/>
            </a:bodyPr>
            <a:lstStyle/>
            <a:p>
              <a:endParaRPr sz="1050"/>
            </a:p>
          </p:txBody>
        </p:sp>
        <p:sp>
          <p:nvSpPr>
            <p:cNvPr id="225" name="Google Shape;225;p5"/>
            <p:cNvSpPr/>
            <p:nvPr/>
          </p:nvSpPr>
          <p:spPr>
            <a:xfrm>
              <a:off x="9123825" y="2827711"/>
              <a:ext cx="12000" cy="12300"/>
            </a:xfrm>
            <a:prstGeom prst="ellipse">
              <a:avLst/>
            </a:prstGeom>
            <a:solidFill>
              <a:srgbClr val="F79646"/>
            </a:solidFill>
            <a:ln>
              <a:noFill/>
            </a:ln>
          </p:spPr>
          <p:txBody>
            <a:bodyPr spcFirstLastPara="1" wrap="square" lIns="68569" tIns="68569" rIns="68569" bIns="68569" anchor="ctr" anchorCtr="0">
              <a:noAutofit/>
            </a:bodyPr>
            <a:lstStyle/>
            <a:p>
              <a:endParaRPr sz="1050"/>
            </a:p>
          </p:txBody>
        </p:sp>
        <p:sp>
          <p:nvSpPr>
            <p:cNvPr id="226" name="Google Shape;226;p5"/>
            <p:cNvSpPr/>
            <p:nvPr/>
          </p:nvSpPr>
          <p:spPr>
            <a:xfrm>
              <a:off x="9123825" y="2881711"/>
              <a:ext cx="12000" cy="12300"/>
            </a:xfrm>
            <a:prstGeom prst="ellipse">
              <a:avLst/>
            </a:prstGeom>
            <a:solidFill>
              <a:srgbClr val="F79646"/>
            </a:solidFill>
            <a:ln>
              <a:noFill/>
            </a:ln>
          </p:spPr>
          <p:txBody>
            <a:bodyPr spcFirstLastPara="1" wrap="square" lIns="68569" tIns="68569" rIns="68569" bIns="68569" anchor="ctr" anchorCtr="0">
              <a:noAutofit/>
            </a:bodyPr>
            <a:lstStyle/>
            <a:p>
              <a:endParaRPr sz="1050"/>
            </a:p>
          </p:txBody>
        </p:sp>
        <p:sp>
          <p:nvSpPr>
            <p:cNvPr id="227" name="Google Shape;227;p5"/>
            <p:cNvSpPr/>
            <p:nvPr/>
          </p:nvSpPr>
          <p:spPr>
            <a:xfrm>
              <a:off x="9150465" y="2815830"/>
              <a:ext cx="646200" cy="27000"/>
            </a:xfrm>
            <a:prstGeom prst="rect">
              <a:avLst/>
            </a:prstGeom>
            <a:solidFill>
              <a:srgbClr val="7BA0CD"/>
            </a:solidFill>
            <a:ln>
              <a:noFill/>
            </a:ln>
          </p:spPr>
          <p:txBody>
            <a:bodyPr spcFirstLastPara="1" wrap="square" lIns="68569" tIns="68569" rIns="68569" bIns="68569" anchor="ctr" anchorCtr="0">
              <a:noAutofit/>
            </a:bodyPr>
            <a:lstStyle/>
            <a:p>
              <a:endParaRPr sz="1050"/>
            </a:p>
          </p:txBody>
        </p:sp>
        <p:sp>
          <p:nvSpPr>
            <p:cNvPr id="228" name="Google Shape;228;p5"/>
            <p:cNvSpPr/>
            <p:nvPr/>
          </p:nvSpPr>
          <p:spPr>
            <a:xfrm>
              <a:off x="9150465" y="2869830"/>
              <a:ext cx="646200" cy="27000"/>
            </a:xfrm>
            <a:prstGeom prst="rect">
              <a:avLst/>
            </a:prstGeom>
            <a:solidFill>
              <a:srgbClr val="7BA0CD"/>
            </a:solidFill>
            <a:ln>
              <a:noFill/>
            </a:ln>
          </p:spPr>
          <p:txBody>
            <a:bodyPr spcFirstLastPara="1" wrap="square" lIns="68569" tIns="68569" rIns="68569" bIns="68569" anchor="ctr" anchorCtr="0">
              <a:noAutofit/>
            </a:bodyPr>
            <a:lstStyle/>
            <a:p>
              <a:endParaRPr sz="1050"/>
            </a:p>
          </p:txBody>
        </p:sp>
        <p:sp>
          <p:nvSpPr>
            <p:cNvPr id="229" name="Google Shape;229;p5"/>
            <p:cNvSpPr/>
            <p:nvPr/>
          </p:nvSpPr>
          <p:spPr>
            <a:xfrm>
              <a:off x="9123825" y="2926711"/>
              <a:ext cx="12000" cy="12300"/>
            </a:xfrm>
            <a:prstGeom prst="ellipse">
              <a:avLst/>
            </a:prstGeom>
            <a:solidFill>
              <a:srgbClr val="F79646"/>
            </a:solidFill>
            <a:ln>
              <a:noFill/>
            </a:ln>
          </p:spPr>
          <p:txBody>
            <a:bodyPr spcFirstLastPara="1" wrap="square" lIns="68569" tIns="68569" rIns="68569" bIns="68569" anchor="ctr" anchorCtr="0">
              <a:noAutofit/>
            </a:bodyPr>
            <a:lstStyle/>
            <a:p>
              <a:endParaRPr sz="1050"/>
            </a:p>
          </p:txBody>
        </p:sp>
        <p:sp>
          <p:nvSpPr>
            <p:cNvPr id="230" name="Google Shape;230;p5"/>
            <p:cNvSpPr/>
            <p:nvPr/>
          </p:nvSpPr>
          <p:spPr>
            <a:xfrm>
              <a:off x="9123825" y="2980711"/>
              <a:ext cx="12000" cy="12300"/>
            </a:xfrm>
            <a:prstGeom prst="ellipse">
              <a:avLst/>
            </a:prstGeom>
            <a:solidFill>
              <a:srgbClr val="F79646"/>
            </a:solidFill>
            <a:ln>
              <a:noFill/>
            </a:ln>
          </p:spPr>
          <p:txBody>
            <a:bodyPr spcFirstLastPara="1" wrap="square" lIns="68569" tIns="68569" rIns="68569" bIns="68569" anchor="ctr" anchorCtr="0">
              <a:noAutofit/>
            </a:bodyPr>
            <a:lstStyle/>
            <a:p>
              <a:endParaRPr sz="1050"/>
            </a:p>
          </p:txBody>
        </p:sp>
        <p:sp>
          <p:nvSpPr>
            <p:cNvPr id="231" name="Google Shape;231;p5"/>
            <p:cNvSpPr/>
            <p:nvPr/>
          </p:nvSpPr>
          <p:spPr>
            <a:xfrm>
              <a:off x="9150465" y="2914830"/>
              <a:ext cx="646200" cy="27000"/>
            </a:xfrm>
            <a:prstGeom prst="rect">
              <a:avLst/>
            </a:prstGeom>
            <a:solidFill>
              <a:srgbClr val="7BA0CD"/>
            </a:solidFill>
            <a:ln>
              <a:noFill/>
            </a:ln>
          </p:spPr>
          <p:txBody>
            <a:bodyPr spcFirstLastPara="1" wrap="square" lIns="68569" tIns="68569" rIns="68569" bIns="68569" anchor="ctr" anchorCtr="0">
              <a:noAutofit/>
            </a:bodyPr>
            <a:lstStyle/>
            <a:p>
              <a:endParaRPr sz="1050"/>
            </a:p>
          </p:txBody>
        </p:sp>
        <p:sp>
          <p:nvSpPr>
            <p:cNvPr id="232" name="Google Shape;232;p5"/>
            <p:cNvSpPr/>
            <p:nvPr/>
          </p:nvSpPr>
          <p:spPr>
            <a:xfrm>
              <a:off x="9150465" y="2968830"/>
              <a:ext cx="646200" cy="27000"/>
            </a:xfrm>
            <a:prstGeom prst="rect">
              <a:avLst/>
            </a:prstGeom>
            <a:solidFill>
              <a:srgbClr val="7BA0CD"/>
            </a:solidFill>
            <a:ln>
              <a:noFill/>
            </a:ln>
          </p:spPr>
          <p:txBody>
            <a:bodyPr spcFirstLastPara="1" wrap="square" lIns="68569" tIns="68569" rIns="68569" bIns="68569" anchor="ctr" anchorCtr="0">
              <a:noAutofit/>
            </a:bodyPr>
            <a:lstStyle/>
            <a:p>
              <a:endParaRPr sz="1050"/>
            </a:p>
          </p:txBody>
        </p:sp>
        <p:sp>
          <p:nvSpPr>
            <p:cNvPr id="233" name="Google Shape;233;p5"/>
            <p:cNvSpPr/>
            <p:nvPr/>
          </p:nvSpPr>
          <p:spPr>
            <a:xfrm>
              <a:off x="9429100" y="2639801"/>
              <a:ext cx="370500" cy="27000"/>
            </a:xfrm>
            <a:prstGeom prst="rect">
              <a:avLst/>
            </a:prstGeom>
            <a:solidFill>
              <a:srgbClr val="7BA0CD"/>
            </a:solidFill>
            <a:ln>
              <a:noFill/>
            </a:ln>
          </p:spPr>
          <p:txBody>
            <a:bodyPr spcFirstLastPara="1" wrap="square" lIns="68569" tIns="68569" rIns="68569" bIns="68569" anchor="ctr" anchorCtr="0">
              <a:noAutofit/>
            </a:bodyPr>
            <a:lstStyle/>
            <a:p>
              <a:endParaRPr sz="1050"/>
            </a:p>
          </p:txBody>
        </p:sp>
        <p:sp>
          <p:nvSpPr>
            <p:cNvPr id="234" name="Google Shape;234;p5"/>
            <p:cNvSpPr/>
            <p:nvPr/>
          </p:nvSpPr>
          <p:spPr>
            <a:xfrm>
              <a:off x="9429100" y="2687675"/>
              <a:ext cx="370500" cy="27000"/>
            </a:xfrm>
            <a:prstGeom prst="rect">
              <a:avLst/>
            </a:prstGeom>
            <a:solidFill>
              <a:srgbClr val="7BA0CD"/>
            </a:solidFill>
            <a:ln>
              <a:noFill/>
            </a:ln>
          </p:spPr>
          <p:txBody>
            <a:bodyPr spcFirstLastPara="1" wrap="square" lIns="68569" tIns="68569" rIns="68569" bIns="68569" anchor="ctr" anchorCtr="0">
              <a:noAutofit/>
            </a:bodyPr>
            <a:lstStyle/>
            <a:p>
              <a:endParaRPr sz="1050"/>
            </a:p>
          </p:txBody>
        </p:sp>
        <p:sp>
          <p:nvSpPr>
            <p:cNvPr id="235" name="Google Shape;235;p5"/>
            <p:cNvSpPr/>
            <p:nvPr/>
          </p:nvSpPr>
          <p:spPr>
            <a:xfrm>
              <a:off x="9128506" y="3072511"/>
              <a:ext cx="201300" cy="192300"/>
            </a:xfrm>
            <a:prstGeom prst="roundRect">
              <a:avLst>
                <a:gd name="adj" fmla="val 15717"/>
              </a:avLst>
            </a:prstGeom>
            <a:solidFill>
              <a:srgbClr val="7BA0CD">
                <a:alpha val="78823"/>
              </a:srgbClr>
            </a:solidFill>
            <a:ln>
              <a:noFill/>
            </a:ln>
          </p:spPr>
          <p:txBody>
            <a:bodyPr spcFirstLastPara="1" wrap="square" lIns="68569" tIns="68569" rIns="68569" bIns="68569" anchor="ctr" anchorCtr="0">
              <a:noAutofit/>
            </a:bodyPr>
            <a:lstStyle/>
            <a:p>
              <a:endParaRPr sz="1050"/>
            </a:p>
          </p:txBody>
        </p:sp>
        <p:sp>
          <p:nvSpPr>
            <p:cNvPr id="236" name="Google Shape;236;p5"/>
            <p:cNvSpPr/>
            <p:nvPr/>
          </p:nvSpPr>
          <p:spPr>
            <a:xfrm>
              <a:off x="9605505" y="3342510"/>
              <a:ext cx="112200" cy="122400"/>
            </a:xfrm>
            <a:prstGeom prst="roundRect">
              <a:avLst>
                <a:gd name="adj" fmla="val 17147"/>
              </a:avLst>
            </a:prstGeom>
            <a:solidFill>
              <a:srgbClr val="7BA0CD">
                <a:alpha val="78823"/>
              </a:srgbClr>
            </a:solidFill>
            <a:ln>
              <a:noFill/>
            </a:ln>
          </p:spPr>
          <p:txBody>
            <a:bodyPr spcFirstLastPara="1" wrap="square" lIns="68569" tIns="68569" rIns="68569" bIns="68569" anchor="ctr" anchorCtr="0">
              <a:noAutofit/>
            </a:bodyPr>
            <a:lstStyle/>
            <a:p>
              <a:endParaRPr sz="1050"/>
            </a:p>
          </p:txBody>
        </p:sp>
        <p:sp>
          <p:nvSpPr>
            <p:cNvPr id="237" name="Google Shape;237;p5"/>
            <p:cNvSpPr/>
            <p:nvPr/>
          </p:nvSpPr>
          <p:spPr>
            <a:xfrm>
              <a:off x="9124186" y="3555990"/>
              <a:ext cx="675300" cy="22200"/>
            </a:xfrm>
            <a:prstGeom prst="rect">
              <a:avLst/>
            </a:prstGeom>
            <a:solidFill>
              <a:srgbClr val="7BA0CD"/>
            </a:solidFill>
            <a:ln>
              <a:noFill/>
            </a:ln>
          </p:spPr>
          <p:txBody>
            <a:bodyPr spcFirstLastPara="1" wrap="square" lIns="68569" tIns="68569" rIns="68569" bIns="68569" anchor="ctr" anchorCtr="0">
              <a:noAutofit/>
            </a:bodyPr>
            <a:lstStyle/>
            <a:p>
              <a:endParaRPr sz="1050"/>
            </a:p>
          </p:txBody>
        </p:sp>
        <p:sp>
          <p:nvSpPr>
            <p:cNvPr id="238" name="Google Shape;238;p5"/>
            <p:cNvSpPr/>
            <p:nvPr/>
          </p:nvSpPr>
          <p:spPr>
            <a:xfrm>
              <a:off x="9394186" y="3161430"/>
              <a:ext cx="399900" cy="27000"/>
            </a:xfrm>
            <a:prstGeom prst="rect">
              <a:avLst/>
            </a:prstGeom>
            <a:solidFill>
              <a:srgbClr val="7BA0CD"/>
            </a:solidFill>
            <a:ln>
              <a:noFill/>
            </a:ln>
          </p:spPr>
          <p:txBody>
            <a:bodyPr spcFirstLastPara="1" wrap="square" lIns="68569" tIns="68569" rIns="68569" bIns="68569" anchor="ctr" anchorCtr="0">
              <a:noAutofit/>
            </a:bodyPr>
            <a:lstStyle/>
            <a:p>
              <a:endParaRPr sz="1050"/>
            </a:p>
          </p:txBody>
        </p:sp>
        <p:sp>
          <p:nvSpPr>
            <p:cNvPr id="239" name="Google Shape;239;p5"/>
            <p:cNvSpPr/>
            <p:nvPr/>
          </p:nvSpPr>
          <p:spPr>
            <a:xfrm>
              <a:off x="9394186" y="3103110"/>
              <a:ext cx="399900" cy="27000"/>
            </a:xfrm>
            <a:prstGeom prst="rect">
              <a:avLst/>
            </a:prstGeom>
            <a:solidFill>
              <a:srgbClr val="7BA0CD"/>
            </a:solidFill>
            <a:ln>
              <a:noFill/>
            </a:ln>
          </p:spPr>
          <p:txBody>
            <a:bodyPr spcFirstLastPara="1" wrap="square" lIns="68569" tIns="68569" rIns="68569" bIns="68569" anchor="ctr" anchorCtr="0">
              <a:noAutofit/>
            </a:bodyPr>
            <a:lstStyle/>
            <a:p>
              <a:endParaRPr sz="1050"/>
            </a:p>
          </p:txBody>
        </p:sp>
        <p:sp>
          <p:nvSpPr>
            <p:cNvPr id="240" name="Google Shape;240;p5"/>
            <p:cNvSpPr/>
            <p:nvPr/>
          </p:nvSpPr>
          <p:spPr>
            <a:xfrm>
              <a:off x="9394186" y="3212910"/>
              <a:ext cx="399900" cy="27000"/>
            </a:xfrm>
            <a:prstGeom prst="rect">
              <a:avLst/>
            </a:prstGeom>
            <a:solidFill>
              <a:srgbClr val="7BA0CD"/>
            </a:solidFill>
            <a:ln>
              <a:noFill/>
            </a:ln>
          </p:spPr>
          <p:txBody>
            <a:bodyPr spcFirstLastPara="1" wrap="square" lIns="68569" tIns="68569" rIns="68569" bIns="68569" anchor="ctr" anchorCtr="0">
              <a:noAutofit/>
            </a:bodyPr>
            <a:lstStyle/>
            <a:p>
              <a:endParaRPr sz="1050"/>
            </a:p>
          </p:txBody>
        </p:sp>
        <p:sp>
          <p:nvSpPr>
            <p:cNvPr id="241" name="Google Shape;241;p5"/>
            <p:cNvSpPr/>
            <p:nvPr/>
          </p:nvSpPr>
          <p:spPr>
            <a:xfrm>
              <a:off x="9138946" y="3417390"/>
              <a:ext cx="399900" cy="27000"/>
            </a:xfrm>
            <a:prstGeom prst="rect">
              <a:avLst/>
            </a:prstGeom>
            <a:solidFill>
              <a:srgbClr val="7BA0CD"/>
            </a:solidFill>
            <a:ln>
              <a:noFill/>
            </a:ln>
          </p:spPr>
          <p:txBody>
            <a:bodyPr spcFirstLastPara="1" wrap="square" lIns="68569" tIns="68569" rIns="68569" bIns="68569" anchor="ctr" anchorCtr="0">
              <a:noAutofit/>
            </a:bodyPr>
            <a:lstStyle/>
            <a:p>
              <a:endParaRPr sz="1050"/>
            </a:p>
          </p:txBody>
        </p:sp>
        <p:sp>
          <p:nvSpPr>
            <p:cNvPr id="242" name="Google Shape;242;p5"/>
            <p:cNvSpPr/>
            <p:nvPr/>
          </p:nvSpPr>
          <p:spPr>
            <a:xfrm>
              <a:off x="9138946" y="3366270"/>
              <a:ext cx="399900" cy="27000"/>
            </a:xfrm>
            <a:prstGeom prst="rect">
              <a:avLst/>
            </a:prstGeom>
            <a:solidFill>
              <a:srgbClr val="7BA0CD"/>
            </a:solidFill>
            <a:ln>
              <a:noFill/>
            </a:ln>
          </p:spPr>
          <p:txBody>
            <a:bodyPr spcFirstLastPara="1" wrap="square" lIns="68569" tIns="68569" rIns="68569" bIns="68569" anchor="ctr" anchorCtr="0">
              <a:noAutofit/>
            </a:bodyPr>
            <a:lstStyle/>
            <a:p>
              <a:endParaRPr sz="1050"/>
            </a:p>
          </p:txBody>
        </p:sp>
        <p:sp>
          <p:nvSpPr>
            <p:cNvPr id="243" name="Google Shape;243;p5"/>
            <p:cNvSpPr/>
            <p:nvPr/>
          </p:nvSpPr>
          <p:spPr>
            <a:xfrm>
              <a:off x="9361065" y="2590110"/>
              <a:ext cx="29525" cy="29493"/>
            </a:xfrm>
            <a:custGeom>
              <a:avLst/>
              <a:gdLst/>
              <a:ahLst/>
              <a:cxnLst/>
              <a:rect l="l" t="t" r="r" b="b"/>
              <a:pathLst>
                <a:path w="21279" h="21372" extrusionOk="0">
                  <a:moveTo>
                    <a:pt x="4456" y="0"/>
                  </a:moveTo>
                  <a:cubicBezTo>
                    <a:pt x="4319" y="3"/>
                    <a:pt x="4182" y="47"/>
                    <a:pt x="4065" y="134"/>
                  </a:cubicBezTo>
                  <a:lnTo>
                    <a:pt x="2615" y="1212"/>
                  </a:lnTo>
                  <a:lnTo>
                    <a:pt x="6378" y="6378"/>
                  </a:lnTo>
                  <a:lnTo>
                    <a:pt x="7829" y="5299"/>
                  </a:lnTo>
                  <a:cubicBezTo>
                    <a:pt x="8140" y="5067"/>
                    <a:pt x="8206" y="4624"/>
                    <a:pt x="7975" y="4311"/>
                  </a:cubicBezTo>
                  <a:lnTo>
                    <a:pt x="5072" y="311"/>
                  </a:lnTo>
                  <a:cubicBezTo>
                    <a:pt x="4920" y="104"/>
                    <a:pt x="4686" y="-4"/>
                    <a:pt x="4456" y="0"/>
                  </a:cubicBezTo>
                  <a:close/>
                  <a:moveTo>
                    <a:pt x="2209" y="1514"/>
                  </a:moveTo>
                  <a:cubicBezTo>
                    <a:pt x="2209" y="1514"/>
                    <a:pt x="-223" y="3454"/>
                    <a:pt x="16" y="7120"/>
                  </a:cubicBezTo>
                  <a:cubicBezTo>
                    <a:pt x="16" y="7120"/>
                    <a:pt x="1473" y="11065"/>
                    <a:pt x="5867" y="15478"/>
                  </a:cubicBezTo>
                  <a:cubicBezTo>
                    <a:pt x="10261" y="19891"/>
                    <a:pt x="14189" y="21356"/>
                    <a:pt x="14189" y="21356"/>
                  </a:cubicBezTo>
                  <a:cubicBezTo>
                    <a:pt x="17838" y="21596"/>
                    <a:pt x="19772" y="19154"/>
                    <a:pt x="19772" y="19154"/>
                  </a:cubicBezTo>
                  <a:lnTo>
                    <a:pt x="14628" y="15374"/>
                  </a:lnTo>
                  <a:cubicBezTo>
                    <a:pt x="13735" y="16397"/>
                    <a:pt x="12393" y="16575"/>
                    <a:pt x="11402" y="15580"/>
                  </a:cubicBezTo>
                  <a:lnTo>
                    <a:pt x="5767" y="9920"/>
                  </a:lnTo>
                  <a:cubicBezTo>
                    <a:pt x="4776" y="8925"/>
                    <a:pt x="4954" y="7577"/>
                    <a:pt x="5972" y="6680"/>
                  </a:cubicBezTo>
                  <a:lnTo>
                    <a:pt x="2209" y="1514"/>
                  </a:lnTo>
                  <a:close/>
                  <a:moveTo>
                    <a:pt x="16463" y="13230"/>
                  </a:moveTo>
                  <a:cubicBezTo>
                    <a:pt x="16285" y="13257"/>
                    <a:pt x="16117" y="13351"/>
                    <a:pt x="16002" y="13508"/>
                  </a:cubicBezTo>
                  <a:lnTo>
                    <a:pt x="14929" y="14965"/>
                  </a:lnTo>
                  <a:lnTo>
                    <a:pt x="20071" y="18746"/>
                  </a:lnTo>
                  <a:lnTo>
                    <a:pt x="21146" y="17289"/>
                  </a:lnTo>
                  <a:cubicBezTo>
                    <a:pt x="21377" y="16976"/>
                    <a:pt x="21297" y="16523"/>
                    <a:pt x="20968" y="16278"/>
                  </a:cubicBezTo>
                  <a:lnTo>
                    <a:pt x="16985" y="13361"/>
                  </a:lnTo>
                  <a:cubicBezTo>
                    <a:pt x="16829" y="13245"/>
                    <a:pt x="16641" y="13204"/>
                    <a:pt x="16463" y="13230"/>
                  </a:cubicBezTo>
                  <a:close/>
                </a:path>
              </a:pathLst>
            </a:custGeom>
            <a:solidFill>
              <a:srgbClr val="4F81BD"/>
            </a:solidFill>
            <a:ln>
              <a:noFill/>
            </a:ln>
          </p:spPr>
          <p:txBody>
            <a:bodyPr spcFirstLastPara="1" wrap="square" lIns="68569" tIns="68569" rIns="68569" bIns="68569" anchor="ctr" anchorCtr="0">
              <a:noAutofit/>
            </a:bodyPr>
            <a:lstStyle/>
            <a:p>
              <a:endParaRPr sz="1050"/>
            </a:p>
          </p:txBody>
        </p:sp>
        <p:sp>
          <p:nvSpPr>
            <p:cNvPr id="244" name="Google Shape;244;p5"/>
            <p:cNvSpPr/>
            <p:nvPr/>
          </p:nvSpPr>
          <p:spPr>
            <a:xfrm>
              <a:off x="9358186" y="2638350"/>
              <a:ext cx="35263" cy="29539"/>
            </a:xfrm>
            <a:custGeom>
              <a:avLst/>
              <a:gdLst/>
              <a:ahLst/>
              <a:cxnLst/>
              <a:rect l="l" t="t" r="r" b="b"/>
              <a:pathLst>
                <a:path w="21600" h="21600" extrusionOk="0">
                  <a:moveTo>
                    <a:pt x="12656" y="0"/>
                  </a:moveTo>
                  <a:cubicBezTo>
                    <a:pt x="12823" y="0"/>
                    <a:pt x="12958" y="160"/>
                    <a:pt x="12958" y="359"/>
                  </a:cubicBezTo>
                  <a:lnTo>
                    <a:pt x="12958" y="1331"/>
                  </a:lnTo>
                  <a:lnTo>
                    <a:pt x="17409" y="1331"/>
                  </a:lnTo>
                  <a:cubicBezTo>
                    <a:pt x="17576" y="1331"/>
                    <a:pt x="17753" y="1484"/>
                    <a:pt x="17807" y="1670"/>
                  </a:cubicBezTo>
                  <a:lnTo>
                    <a:pt x="19860" y="8743"/>
                  </a:lnTo>
                  <a:cubicBezTo>
                    <a:pt x="19876" y="8795"/>
                    <a:pt x="19877" y="8846"/>
                    <a:pt x="19872" y="8898"/>
                  </a:cubicBezTo>
                  <a:cubicBezTo>
                    <a:pt x="20903" y="9662"/>
                    <a:pt x="21600" y="11017"/>
                    <a:pt x="21600" y="12566"/>
                  </a:cubicBezTo>
                  <a:lnTo>
                    <a:pt x="21600" y="13260"/>
                  </a:lnTo>
                  <a:cubicBezTo>
                    <a:pt x="21600" y="14584"/>
                    <a:pt x="21093" y="15766"/>
                    <a:pt x="20299" y="16563"/>
                  </a:cubicBezTo>
                  <a:lnTo>
                    <a:pt x="20299" y="19440"/>
                  </a:lnTo>
                  <a:cubicBezTo>
                    <a:pt x="20299" y="20628"/>
                    <a:pt x="19487" y="21600"/>
                    <a:pt x="18482" y="21600"/>
                  </a:cubicBezTo>
                  <a:cubicBezTo>
                    <a:pt x="17483" y="21600"/>
                    <a:pt x="16668" y="20635"/>
                    <a:pt x="16668" y="19440"/>
                  </a:cubicBezTo>
                  <a:lnTo>
                    <a:pt x="16668" y="17577"/>
                  </a:lnTo>
                  <a:lnTo>
                    <a:pt x="4920" y="17577"/>
                  </a:lnTo>
                  <a:lnTo>
                    <a:pt x="4920" y="19440"/>
                  </a:lnTo>
                  <a:cubicBezTo>
                    <a:pt x="4920" y="20628"/>
                    <a:pt x="4110" y="21600"/>
                    <a:pt x="3106" y="21600"/>
                  </a:cubicBezTo>
                  <a:cubicBezTo>
                    <a:pt x="2106" y="21600"/>
                    <a:pt x="1291" y="20635"/>
                    <a:pt x="1291" y="19440"/>
                  </a:cubicBezTo>
                  <a:lnTo>
                    <a:pt x="1291" y="16563"/>
                  </a:lnTo>
                  <a:cubicBezTo>
                    <a:pt x="508" y="15766"/>
                    <a:pt x="0" y="14577"/>
                    <a:pt x="0" y="13260"/>
                  </a:cubicBezTo>
                  <a:lnTo>
                    <a:pt x="0" y="12566"/>
                  </a:lnTo>
                  <a:cubicBezTo>
                    <a:pt x="0" y="11017"/>
                    <a:pt x="697" y="9656"/>
                    <a:pt x="1728" y="8898"/>
                  </a:cubicBezTo>
                  <a:cubicBezTo>
                    <a:pt x="1723" y="8846"/>
                    <a:pt x="1722" y="8795"/>
                    <a:pt x="1739" y="8743"/>
                  </a:cubicBezTo>
                  <a:lnTo>
                    <a:pt x="3791" y="1670"/>
                  </a:lnTo>
                  <a:cubicBezTo>
                    <a:pt x="3845" y="1484"/>
                    <a:pt x="4024" y="1331"/>
                    <a:pt x="4191" y="1331"/>
                  </a:cubicBezTo>
                  <a:lnTo>
                    <a:pt x="8642" y="1331"/>
                  </a:lnTo>
                  <a:lnTo>
                    <a:pt x="8642" y="359"/>
                  </a:lnTo>
                  <a:cubicBezTo>
                    <a:pt x="8642" y="160"/>
                    <a:pt x="8777" y="0"/>
                    <a:pt x="8944" y="0"/>
                  </a:cubicBezTo>
                  <a:lnTo>
                    <a:pt x="12656" y="0"/>
                  </a:lnTo>
                  <a:close/>
                  <a:moveTo>
                    <a:pt x="16317" y="2815"/>
                  </a:moveTo>
                  <a:lnTo>
                    <a:pt x="10803" y="2815"/>
                  </a:lnTo>
                  <a:lnTo>
                    <a:pt x="5288" y="2815"/>
                  </a:lnTo>
                  <a:lnTo>
                    <a:pt x="3798" y="8693"/>
                  </a:lnTo>
                  <a:lnTo>
                    <a:pt x="10803" y="8693"/>
                  </a:lnTo>
                  <a:lnTo>
                    <a:pt x="17807" y="8693"/>
                  </a:lnTo>
                  <a:lnTo>
                    <a:pt x="16317" y="2815"/>
                  </a:lnTo>
                  <a:close/>
                  <a:moveTo>
                    <a:pt x="17662" y="10042"/>
                  </a:moveTo>
                  <a:cubicBezTo>
                    <a:pt x="16857" y="10042"/>
                    <a:pt x="16209" y="10820"/>
                    <a:pt x="16209" y="11771"/>
                  </a:cubicBezTo>
                  <a:cubicBezTo>
                    <a:pt x="16203" y="12728"/>
                    <a:pt x="16857" y="13497"/>
                    <a:pt x="17662" y="13497"/>
                  </a:cubicBezTo>
                  <a:cubicBezTo>
                    <a:pt x="18467" y="13497"/>
                    <a:pt x="19115" y="12721"/>
                    <a:pt x="19115" y="11771"/>
                  </a:cubicBezTo>
                  <a:cubicBezTo>
                    <a:pt x="19115" y="10813"/>
                    <a:pt x="18462" y="10042"/>
                    <a:pt x="17662" y="10042"/>
                  </a:cubicBezTo>
                  <a:close/>
                  <a:moveTo>
                    <a:pt x="3948" y="10042"/>
                  </a:moveTo>
                  <a:cubicBezTo>
                    <a:pt x="3143" y="10042"/>
                    <a:pt x="2495" y="10820"/>
                    <a:pt x="2495" y="11771"/>
                  </a:cubicBezTo>
                  <a:cubicBezTo>
                    <a:pt x="2495" y="12728"/>
                    <a:pt x="3149" y="13497"/>
                    <a:pt x="3948" y="13497"/>
                  </a:cubicBezTo>
                  <a:cubicBezTo>
                    <a:pt x="4747" y="13497"/>
                    <a:pt x="5401" y="12728"/>
                    <a:pt x="5401" y="11771"/>
                  </a:cubicBezTo>
                  <a:cubicBezTo>
                    <a:pt x="5401" y="10813"/>
                    <a:pt x="4747" y="10042"/>
                    <a:pt x="3948" y="10042"/>
                  </a:cubicBezTo>
                  <a:close/>
                </a:path>
              </a:pathLst>
            </a:custGeom>
            <a:solidFill>
              <a:srgbClr val="4F81BD"/>
            </a:solidFill>
            <a:ln>
              <a:noFill/>
            </a:ln>
          </p:spPr>
          <p:txBody>
            <a:bodyPr spcFirstLastPara="1" wrap="square" lIns="68569" tIns="68569" rIns="68569" bIns="68569" anchor="ctr" anchorCtr="0">
              <a:noAutofit/>
            </a:bodyPr>
            <a:lstStyle/>
            <a:p>
              <a:endParaRPr sz="1050"/>
            </a:p>
          </p:txBody>
        </p:sp>
        <p:sp>
          <p:nvSpPr>
            <p:cNvPr id="245" name="Google Shape;245;p5"/>
            <p:cNvSpPr/>
            <p:nvPr/>
          </p:nvSpPr>
          <p:spPr>
            <a:xfrm>
              <a:off x="9362866" y="2678310"/>
              <a:ext cx="38891" cy="29517"/>
            </a:xfrm>
            <a:custGeom>
              <a:avLst/>
              <a:gdLst/>
              <a:ahLst/>
              <a:cxnLst/>
              <a:rect l="l" t="t" r="r" b="b"/>
              <a:pathLst>
                <a:path w="21576" h="21585" extrusionOk="0">
                  <a:moveTo>
                    <a:pt x="19124" y="0"/>
                  </a:moveTo>
                  <a:cubicBezTo>
                    <a:pt x="19093" y="0"/>
                    <a:pt x="19062" y="15"/>
                    <a:pt x="19038" y="46"/>
                  </a:cubicBezTo>
                  <a:lnTo>
                    <a:pt x="7550" y="15019"/>
                  </a:lnTo>
                  <a:cubicBezTo>
                    <a:pt x="7502" y="15081"/>
                    <a:pt x="7426" y="15081"/>
                    <a:pt x="7379" y="15019"/>
                  </a:cubicBezTo>
                  <a:lnTo>
                    <a:pt x="2536" y="8708"/>
                  </a:lnTo>
                  <a:cubicBezTo>
                    <a:pt x="2489" y="8646"/>
                    <a:pt x="2413" y="8646"/>
                    <a:pt x="2365" y="8708"/>
                  </a:cubicBezTo>
                  <a:lnTo>
                    <a:pt x="35" y="11744"/>
                  </a:lnTo>
                  <a:cubicBezTo>
                    <a:pt x="-12" y="11806"/>
                    <a:pt x="-12" y="11907"/>
                    <a:pt x="35" y="11969"/>
                  </a:cubicBezTo>
                  <a:lnTo>
                    <a:pt x="4963" y="18390"/>
                  </a:lnTo>
                  <a:lnTo>
                    <a:pt x="6654" y="20594"/>
                  </a:lnTo>
                  <a:lnTo>
                    <a:pt x="7379" y="21538"/>
                  </a:lnTo>
                  <a:cubicBezTo>
                    <a:pt x="7426" y="21600"/>
                    <a:pt x="7502" y="21600"/>
                    <a:pt x="7550" y="21538"/>
                  </a:cubicBezTo>
                  <a:lnTo>
                    <a:pt x="21541" y="3307"/>
                  </a:lnTo>
                  <a:cubicBezTo>
                    <a:pt x="21588" y="3245"/>
                    <a:pt x="21588" y="3146"/>
                    <a:pt x="21541" y="3085"/>
                  </a:cubicBezTo>
                  <a:lnTo>
                    <a:pt x="19211" y="48"/>
                  </a:lnTo>
                  <a:cubicBezTo>
                    <a:pt x="19186" y="17"/>
                    <a:pt x="19156" y="0"/>
                    <a:pt x="19124" y="0"/>
                  </a:cubicBezTo>
                  <a:close/>
                </a:path>
              </a:pathLst>
            </a:custGeom>
            <a:solidFill>
              <a:srgbClr val="4F81BD"/>
            </a:solidFill>
            <a:ln>
              <a:noFill/>
            </a:ln>
          </p:spPr>
          <p:txBody>
            <a:bodyPr spcFirstLastPara="1" wrap="square" lIns="68569" tIns="68569" rIns="68569" bIns="68569" anchor="ctr" anchorCtr="0">
              <a:noAutofit/>
            </a:bodyPr>
            <a:lstStyle/>
            <a:p>
              <a:endParaRPr sz="1050"/>
            </a:p>
          </p:txBody>
        </p:sp>
      </p:grpSp>
      <p:sp>
        <p:nvSpPr>
          <p:cNvPr id="246" name="Google Shape;246;p5"/>
          <p:cNvSpPr/>
          <p:nvPr/>
        </p:nvSpPr>
        <p:spPr>
          <a:xfrm>
            <a:off x="1566416" y="2019034"/>
            <a:ext cx="755465" cy="684458"/>
          </a:xfrm>
          <a:custGeom>
            <a:avLst/>
            <a:gdLst/>
            <a:ahLst/>
            <a:cxnLst/>
            <a:rect l="l" t="t" r="r" b="b"/>
            <a:pathLst>
              <a:path w="21600" h="21600" extrusionOk="0">
                <a:moveTo>
                  <a:pt x="4969" y="0"/>
                </a:moveTo>
                <a:cubicBezTo>
                  <a:pt x="3275" y="0"/>
                  <a:pt x="1896" y="1522"/>
                  <a:pt x="1896" y="3392"/>
                </a:cubicBezTo>
                <a:cubicBezTo>
                  <a:pt x="1896" y="5262"/>
                  <a:pt x="3275" y="6783"/>
                  <a:pt x="4969" y="6783"/>
                </a:cubicBezTo>
                <a:lnTo>
                  <a:pt x="21600" y="6783"/>
                </a:lnTo>
                <a:lnTo>
                  <a:pt x="21600" y="5757"/>
                </a:lnTo>
                <a:lnTo>
                  <a:pt x="4969" y="5757"/>
                </a:lnTo>
                <a:cubicBezTo>
                  <a:pt x="3788" y="5757"/>
                  <a:pt x="2827" y="4696"/>
                  <a:pt x="2827" y="3392"/>
                </a:cubicBezTo>
                <a:cubicBezTo>
                  <a:pt x="2827" y="2087"/>
                  <a:pt x="3788" y="1026"/>
                  <a:pt x="4969" y="1026"/>
                </a:cubicBezTo>
                <a:lnTo>
                  <a:pt x="21600" y="1026"/>
                </a:lnTo>
                <a:lnTo>
                  <a:pt x="21600" y="0"/>
                </a:lnTo>
                <a:lnTo>
                  <a:pt x="4969" y="0"/>
                </a:lnTo>
                <a:close/>
                <a:moveTo>
                  <a:pt x="4969" y="1852"/>
                </a:moveTo>
                <a:lnTo>
                  <a:pt x="4969" y="2269"/>
                </a:lnTo>
                <a:lnTo>
                  <a:pt x="20792" y="2269"/>
                </a:lnTo>
                <a:cubicBezTo>
                  <a:pt x="20843" y="2123"/>
                  <a:pt x="20903" y="1984"/>
                  <a:pt x="20972" y="1852"/>
                </a:cubicBezTo>
                <a:lnTo>
                  <a:pt x="4969" y="1852"/>
                </a:lnTo>
                <a:close/>
                <a:moveTo>
                  <a:pt x="4969" y="3215"/>
                </a:moveTo>
                <a:lnTo>
                  <a:pt x="4969" y="3632"/>
                </a:lnTo>
                <a:lnTo>
                  <a:pt x="20613" y="3632"/>
                </a:lnTo>
                <a:cubicBezTo>
                  <a:pt x="20608" y="3553"/>
                  <a:pt x="20605" y="3472"/>
                  <a:pt x="20605" y="3392"/>
                </a:cubicBezTo>
                <a:cubicBezTo>
                  <a:pt x="20605" y="3332"/>
                  <a:pt x="20607" y="3273"/>
                  <a:pt x="20610" y="3215"/>
                </a:cubicBezTo>
                <a:lnTo>
                  <a:pt x="4969" y="3215"/>
                </a:lnTo>
                <a:close/>
                <a:moveTo>
                  <a:pt x="4969" y="4575"/>
                </a:moveTo>
                <a:lnTo>
                  <a:pt x="4969" y="4992"/>
                </a:lnTo>
                <a:lnTo>
                  <a:pt x="21006" y="4992"/>
                </a:lnTo>
                <a:cubicBezTo>
                  <a:pt x="20933" y="4861"/>
                  <a:pt x="20869" y="4722"/>
                  <a:pt x="20814" y="4575"/>
                </a:cubicBezTo>
                <a:lnTo>
                  <a:pt x="4969" y="4575"/>
                </a:lnTo>
                <a:close/>
                <a:moveTo>
                  <a:pt x="1447" y="7349"/>
                </a:moveTo>
                <a:cubicBezTo>
                  <a:pt x="649" y="7349"/>
                  <a:pt x="0" y="8067"/>
                  <a:pt x="0" y="8948"/>
                </a:cubicBezTo>
                <a:lnTo>
                  <a:pt x="0" y="12535"/>
                </a:lnTo>
                <a:cubicBezTo>
                  <a:pt x="0" y="13416"/>
                  <a:pt x="649" y="14132"/>
                  <a:pt x="1447" y="14132"/>
                </a:cubicBezTo>
                <a:lnTo>
                  <a:pt x="1849" y="14132"/>
                </a:lnTo>
                <a:cubicBezTo>
                  <a:pt x="2061" y="14132"/>
                  <a:pt x="2248" y="14009"/>
                  <a:pt x="2355" y="13825"/>
                </a:cubicBezTo>
                <a:lnTo>
                  <a:pt x="2537" y="13825"/>
                </a:lnTo>
                <a:cubicBezTo>
                  <a:pt x="2644" y="14009"/>
                  <a:pt x="2831" y="14132"/>
                  <a:pt x="3043" y="14132"/>
                </a:cubicBezTo>
                <a:lnTo>
                  <a:pt x="19539" y="14132"/>
                </a:lnTo>
                <a:lnTo>
                  <a:pt x="19539" y="13106"/>
                </a:lnTo>
                <a:lnTo>
                  <a:pt x="3279" y="13106"/>
                </a:lnTo>
                <a:cubicBezTo>
                  <a:pt x="3173" y="12922"/>
                  <a:pt x="2986" y="12799"/>
                  <a:pt x="2773" y="12799"/>
                </a:cubicBezTo>
                <a:lnTo>
                  <a:pt x="2119" y="12799"/>
                </a:lnTo>
                <a:cubicBezTo>
                  <a:pt x="1906" y="12799"/>
                  <a:pt x="1719" y="12922"/>
                  <a:pt x="1613" y="13106"/>
                </a:cubicBezTo>
                <a:lnTo>
                  <a:pt x="1447" y="13106"/>
                </a:lnTo>
                <a:cubicBezTo>
                  <a:pt x="1161" y="13106"/>
                  <a:pt x="929" y="12850"/>
                  <a:pt x="929" y="12535"/>
                </a:cubicBezTo>
                <a:lnTo>
                  <a:pt x="929" y="8948"/>
                </a:lnTo>
                <a:cubicBezTo>
                  <a:pt x="929" y="8632"/>
                  <a:pt x="1161" y="8375"/>
                  <a:pt x="1447" y="8375"/>
                </a:cubicBezTo>
                <a:lnTo>
                  <a:pt x="1618" y="8375"/>
                </a:lnTo>
                <a:cubicBezTo>
                  <a:pt x="1725" y="8554"/>
                  <a:pt x="1910" y="8672"/>
                  <a:pt x="2119" y="8672"/>
                </a:cubicBezTo>
                <a:lnTo>
                  <a:pt x="2773" y="8672"/>
                </a:lnTo>
                <a:cubicBezTo>
                  <a:pt x="2982" y="8672"/>
                  <a:pt x="3167" y="8554"/>
                  <a:pt x="3274" y="8375"/>
                </a:cubicBezTo>
                <a:lnTo>
                  <a:pt x="19539" y="8375"/>
                </a:lnTo>
                <a:lnTo>
                  <a:pt x="19539" y="7349"/>
                </a:lnTo>
                <a:lnTo>
                  <a:pt x="3043" y="7349"/>
                </a:lnTo>
                <a:cubicBezTo>
                  <a:pt x="2834" y="7349"/>
                  <a:pt x="2649" y="7467"/>
                  <a:pt x="2542" y="7647"/>
                </a:cubicBezTo>
                <a:lnTo>
                  <a:pt x="2350" y="7647"/>
                </a:lnTo>
                <a:cubicBezTo>
                  <a:pt x="2242" y="7467"/>
                  <a:pt x="2058" y="7349"/>
                  <a:pt x="1849" y="7349"/>
                </a:cubicBezTo>
                <a:lnTo>
                  <a:pt x="1447" y="7349"/>
                </a:lnTo>
                <a:close/>
                <a:moveTo>
                  <a:pt x="3264" y="9173"/>
                </a:moveTo>
                <a:lnTo>
                  <a:pt x="3264" y="9590"/>
                </a:lnTo>
                <a:lnTo>
                  <a:pt x="19087" y="9590"/>
                </a:lnTo>
                <a:cubicBezTo>
                  <a:pt x="19138" y="9444"/>
                  <a:pt x="19198" y="9305"/>
                  <a:pt x="19267" y="9173"/>
                </a:cubicBezTo>
                <a:lnTo>
                  <a:pt x="3264" y="9173"/>
                </a:lnTo>
                <a:close/>
                <a:moveTo>
                  <a:pt x="3264" y="10534"/>
                </a:moveTo>
                <a:lnTo>
                  <a:pt x="3264" y="10951"/>
                </a:lnTo>
                <a:lnTo>
                  <a:pt x="18908" y="10951"/>
                </a:lnTo>
                <a:cubicBezTo>
                  <a:pt x="18902" y="10872"/>
                  <a:pt x="18899" y="10791"/>
                  <a:pt x="18899" y="10711"/>
                </a:cubicBezTo>
                <a:cubicBezTo>
                  <a:pt x="18899" y="10651"/>
                  <a:pt x="18901" y="10593"/>
                  <a:pt x="18904" y="10534"/>
                </a:cubicBezTo>
                <a:lnTo>
                  <a:pt x="3264" y="10534"/>
                </a:lnTo>
                <a:close/>
                <a:moveTo>
                  <a:pt x="3264" y="11896"/>
                </a:moveTo>
                <a:lnTo>
                  <a:pt x="3264" y="12313"/>
                </a:lnTo>
                <a:lnTo>
                  <a:pt x="19301" y="12313"/>
                </a:lnTo>
                <a:cubicBezTo>
                  <a:pt x="19227" y="12182"/>
                  <a:pt x="19163" y="12043"/>
                  <a:pt x="19109" y="11896"/>
                </a:cubicBezTo>
                <a:lnTo>
                  <a:pt x="3264" y="11896"/>
                </a:lnTo>
                <a:close/>
                <a:moveTo>
                  <a:pt x="4969" y="14817"/>
                </a:moveTo>
                <a:cubicBezTo>
                  <a:pt x="3275" y="14817"/>
                  <a:pt x="1896" y="16339"/>
                  <a:pt x="1896" y="18208"/>
                </a:cubicBezTo>
                <a:cubicBezTo>
                  <a:pt x="1896" y="20078"/>
                  <a:pt x="3275" y="21600"/>
                  <a:pt x="4969" y="21600"/>
                </a:cubicBezTo>
                <a:lnTo>
                  <a:pt x="21600" y="21600"/>
                </a:lnTo>
                <a:lnTo>
                  <a:pt x="21600" y="20574"/>
                </a:lnTo>
                <a:lnTo>
                  <a:pt x="4969" y="20574"/>
                </a:lnTo>
                <a:cubicBezTo>
                  <a:pt x="3788" y="20574"/>
                  <a:pt x="2827" y="19513"/>
                  <a:pt x="2827" y="18208"/>
                </a:cubicBezTo>
                <a:cubicBezTo>
                  <a:pt x="2827" y="16904"/>
                  <a:pt x="3788" y="15843"/>
                  <a:pt x="4969" y="15843"/>
                </a:cubicBezTo>
                <a:lnTo>
                  <a:pt x="21600" y="15843"/>
                </a:lnTo>
                <a:lnTo>
                  <a:pt x="21600" y="14817"/>
                </a:lnTo>
                <a:lnTo>
                  <a:pt x="4969" y="14817"/>
                </a:lnTo>
                <a:close/>
                <a:moveTo>
                  <a:pt x="4969" y="16669"/>
                </a:moveTo>
                <a:lnTo>
                  <a:pt x="4969" y="17086"/>
                </a:lnTo>
                <a:lnTo>
                  <a:pt x="20792" y="17086"/>
                </a:lnTo>
                <a:cubicBezTo>
                  <a:pt x="20843" y="16940"/>
                  <a:pt x="20903" y="16800"/>
                  <a:pt x="20972" y="16669"/>
                </a:cubicBezTo>
                <a:lnTo>
                  <a:pt x="4969" y="16669"/>
                </a:lnTo>
                <a:close/>
                <a:moveTo>
                  <a:pt x="4969" y="18030"/>
                </a:moveTo>
                <a:lnTo>
                  <a:pt x="4969" y="18447"/>
                </a:lnTo>
                <a:lnTo>
                  <a:pt x="20613" y="18447"/>
                </a:lnTo>
                <a:cubicBezTo>
                  <a:pt x="20608" y="18368"/>
                  <a:pt x="20605" y="18289"/>
                  <a:pt x="20605" y="18208"/>
                </a:cubicBezTo>
                <a:cubicBezTo>
                  <a:pt x="20605" y="18149"/>
                  <a:pt x="20607" y="18089"/>
                  <a:pt x="20610" y="18030"/>
                </a:cubicBezTo>
                <a:lnTo>
                  <a:pt x="4969" y="18030"/>
                </a:lnTo>
                <a:close/>
                <a:moveTo>
                  <a:pt x="4969" y="19392"/>
                </a:moveTo>
                <a:lnTo>
                  <a:pt x="4969" y="19809"/>
                </a:lnTo>
                <a:lnTo>
                  <a:pt x="21006" y="19809"/>
                </a:lnTo>
                <a:cubicBezTo>
                  <a:pt x="20933" y="19678"/>
                  <a:pt x="20869" y="19539"/>
                  <a:pt x="20814" y="19392"/>
                </a:cubicBezTo>
                <a:lnTo>
                  <a:pt x="4969" y="19392"/>
                </a:lnTo>
                <a:close/>
              </a:path>
            </a:pathLst>
          </a:custGeom>
          <a:solidFill>
            <a:srgbClr val="3D687A"/>
          </a:solidFill>
          <a:ln w="3175" cap="flat" cmpd="sng">
            <a:solidFill>
              <a:schemeClr val="tx1"/>
            </a:solidFill>
            <a:prstDash val="solid"/>
            <a:miter lim="8000"/>
            <a:headEnd type="none" w="sm" len="sm"/>
            <a:tailEnd type="none" w="sm" len="sm"/>
          </a:ln>
        </p:spPr>
        <p:txBody>
          <a:bodyPr spcFirstLastPara="1" wrap="square" lIns="68569" tIns="68569" rIns="68569" bIns="68569" anchor="ctr" anchorCtr="0">
            <a:noAutofit/>
          </a:bodyPr>
          <a:lstStyle/>
          <a:p>
            <a:endParaRPr sz="1050" dirty="0"/>
          </a:p>
        </p:txBody>
      </p:sp>
      <p:grpSp>
        <p:nvGrpSpPr>
          <p:cNvPr id="247" name="Google Shape;247;p5"/>
          <p:cNvGrpSpPr/>
          <p:nvPr/>
        </p:nvGrpSpPr>
        <p:grpSpPr>
          <a:xfrm>
            <a:off x="2938437" y="2242278"/>
            <a:ext cx="1450440" cy="293760"/>
            <a:chOff x="2494440" y="2192760"/>
            <a:chExt cx="1933920" cy="391680"/>
          </a:xfrm>
        </p:grpSpPr>
        <p:sp>
          <p:nvSpPr>
            <p:cNvPr id="248" name="Google Shape;248;p5"/>
            <p:cNvSpPr/>
            <p:nvPr/>
          </p:nvSpPr>
          <p:spPr>
            <a:xfrm>
              <a:off x="2494440" y="2192760"/>
              <a:ext cx="1933920" cy="391680"/>
            </a:xfrm>
            <a:prstGeom prst="roundRect">
              <a:avLst>
                <a:gd name="adj" fmla="val 34995"/>
              </a:avLst>
            </a:prstGeom>
            <a:solidFill>
              <a:srgbClr val="3D687A">
                <a:alpha val="46666"/>
              </a:srgbClr>
            </a:solidFill>
            <a:ln>
              <a:noFill/>
            </a:ln>
          </p:spPr>
          <p:txBody>
            <a:bodyPr spcFirstLastPara="1" wrap="square" lIns="68569" tIns="68569" rIns="68569" bIns="68569" anchor="ctr" anchorCtr="0">
              <a:noAutofit/>
            </a:bodyPr>
            <a:lstStyle/>
            <a:p>
              <a:endParaRPr sz="1050"/>
            </a:p>
          </p:txBody>
        </p:sp>
        <p:sp>
          <p:nvSpPr>
            <p:cNvPr id="249" name="Google Shape;249;p5"/>
            <p:cNvSpPr/>
            <p:nvPr/>
          </p:nvSpPr>
          <p:spPr>
            <a:xfrm>
              <a:off x="3632760" y="2231280"/>
              <a:ext cx="330840" cy="314280"/>
            </a:xfrm>
            <a:prstGeom prst="star5">
              <a:avLst>
                <a:gd name="adj" fmla="val 19100"/>
                <a:gd name="hf" fmla="val 105146"/>
                <a:gd name="vf" fmla="val 110557"/>
              </a:avLst>
            </a:prstGeom>
            <a:solidFill>
              <a:srgbClr val="FBCAA2">
                <a:alpha val="74901"/>
              </a:srgbClr>
            </a:solidFill>
            <a:ln>
              <a:noFill/>
            </a:ln>
          </p:spPr>
          <p:txBody>
            <a:bodyPr spcFirstLastPara="1" wrap="square" lIns="68569" tIns="68569" rIns="68569" bIns="68569" anchor="ctr" anchorCtr="0">
              <a:noAutofit/>
            </a:bodyPr>
            <a:lstStyle/>
            <a:p>
              <a:endParaRPr sz="1050"/>
            </a:p>
          </p:txBody>
        </p:sp>
        <p:sp>
          <p:nvSpPr>
            <p:cNvPr id="250" name="Google Shape;250;p5"/>
            <p:cNvSpPr/>
            <p:nvPr/>
          </p:nvSpPr>
          <p:spPr>
            <a:xfrm>
              <a:off x="2913840" y="2231280"/>
              <a:ext cx="330840" cy="314280"/>
            </a:xfrm>
            <a:prstGeom prst="star5">
              <a:avLst>
                <a:gd name="adj" fmla="val 19100"/>
                <a:gd name="hf" fmla="val 105146"/>
                <a:gd name="vf" fmla="val 110557"/>
              </a:avLst>
            </a:prstGeom>
            <a:solidFill>
              <a:srgbClr val="E84E1B">
                <a:alpha val="74901"/>
              </a:srgbClr>
            </a:solidFill>
            <a:ln>
              <a:noFill/>
            </a:ln>
          </p:spPr>
          <p:txBody>
            <a:bodyPr spcFirstLastPara="1" wrap="square" lIns="68569" tIns="68569" rIns="68569" bIns="68569" anchor="ctr" anchorCtr="0">
              <a:noAutofit/>
            </a:bodyPr>
            <a:lstStyle/>
            <a:p>
              <a:endParaRPr sz="1050"/>
            </a:p>
          </p:txBody>
        </p:sp>
        <p:sp>
          <p:nvSpPr>
            <p:cNvPr id="251" name="Google Shape;251;p5"/>
            <p:cNvSpPr/>
            <p:nvPr/>
          </p:nvSpPr>
          <p:spPr>
            <a:xfrm>
              <a:off x="3256560" y="2231280"/>
              <a:ext cx="330840" cy="314280"/>
            </a:xfrm>
            <a:prstGeom prst="star5">
              <a:avLst>
                <a:gd name="adj" fmla="val 19100"/>
                <a:gd name="hf" fmla="val 105146"/>
                <a:gd name="vf" fmla="val 110557"/>
              </a:avLst>
            </a:prstGeom>
            <a:solidFill>
              <a:srgbClr val="E84E1B">
                <a:alpha val="74901"/>
              </a:srgbClr>
            </a:solidFill>
            <a:ln>
              <a:noFill/>
            </a:ln>
          </p:spPr>
          <p:txBody>
            <a:bodyPr spcFirstLastPara="1" wrap="square" lIns="68569" tIns="68569" rIns="68569" bIns="68569" anchor="ctr" anchorCtr="0">
              <a:noAutofit/>
            </a:bodyPr>
            <a:lstStyle/>
            <a:p>
              <a:endParaRPr sz="1050"/>
            </a:p>
          </p:txBody>
        </p:sp>
        <p:sp>
          <p:nvSpPr>
            <p:cNvPr id="252" name="Google Shape;252;p5"/>
            <p:cNvSpPr/>
            <p:nvPr/>
          </p:nvSpPr>
          <p:spPr>
            <a:xfrm>
              <a:off x="2566080" y="2231280"/>
              <a:ext cx="330840" cy="314280"/>
            </a:xfrm>
            <a:prstGeom prst="star5">
              <a:avLst>
                <a:gd name="adj" fmla="val 19100"/>
                <a:gd name="hf" fmla="val 105146"/>
                <a:gd name="vf" fmla="val 110557"/>
              </a:avLst>
            </a:prstGeom>
            <a:solidFill>
              <a:srgbClr val="E84E1B">
                <a:alpha val="74901"/>
              </a:srgbClr>
            </a:solidFill>
            <a:ln>
              <a:noFill/>
            </a:ln>
          </p:spPr>
          <p:txBody>
            <a:bodyPr spcFirstLastPara="1" wrap="square" lIns="68569" tIns="68569" rIns="68569" bIns="68569" anchor="ctr" anchorCtr="0">
              <a:noAutofit/>
            </a:bodyPr>
            <a:lstStyle/>
            <a:p>
              <a:endParaRPr sz="1050"/>
            </a:p>
          </p:txBody>
        </p:sp>
        <p:sp>
          <p:nvSpPr>
            <p:cNvPr id="253" name="Google Shape;253;p5"/>
            <p:cNvSpPr/>
            <p:nvPr/>
          </p:nvSpPr>
          <p:spPr>
            <a:xfrm>
              <a:off x="3993120" y="2231280"/>
              <a:ext cx="330840" cy="314280"/>
            </a:xfrm>
            <a:prstGeom prst="star5">
              <a:avLst>
                <a:gd name="adj" fmla="val 19100"/>
                <a:gd name="hf" fmla="val 105146"/>
                <a:gd name="vf" fmla="val 110557"/>
              </a:avLst>
            </a:prstGeom>
            <a:solidFill>
              <a:srgbClr val="FBCAA2">
                <a:alpha val="74901"/>
              </a:srgbClr>
            </a:solidFill>
            <a:ln>
              <a:noFill/>
            </a:ln>
          </p:spPr>
          <p:txBody>
            <a:bodyPr spcFirstLastPara="1" wrap="square" lIns="68569" tIns="68569" rIns="68569" bIns="68569" anchor="ctr" anchorCtr="0">
              <a:noAutofit/>
            </a:bodyPr>
            <a:lstStyle/>
            <a:p>
              <a:endParaRPr sz="1050"/>
            </a:p>
          </p:txBody>
        </p:sp>
      </p:grpSp>
      <p:sp>
        <p:nvSpPr>
          <p:cNvPr id="254" name="Google Shape;254;p5"/>
          <p:cNvSpPr/>
          <p:nvPr/>
        </p:nvSpPr>
        <p:spPr>
          <a:xfrm>
            <a:off x="5067120" y="2069267"/>
            <a:ext cx="644760" cy="643140"/>
          </a:xfrm>
          <a:custGeom>
            <a:avLst/>
            <a:gdLst/>
            <a:ahLst/>
            <a:cxnLst/>
            <a:rect l="l" t="t" r="r" b="b"/>
            <a:pathLst>
              <a:path w="21600" h="21600" extrusionOk="0">
                <a:moveTo>
                  <a:pt x="194" y="0"/>
                </a:moveTo>
                <a:cubicBezTo>
                  <a:pt x="87" y="0"/>
                  <a:pt x="0" y="87"/>
                  <a:pt x="0" y="194"/>
                </a:cubicBezTo>
                <a:lnTo>
                  <a:pt x="0" y="21404"/>
                </a:lnTo>
                <a:cubicBezTo>
                  <a:pt x="0" y="21511"/>
                  <a:pt x="87" y="21600"/>
                  <a:pt x="194" y="21600"/>
                </a:cubicBezTo>
                <a:lnTo>
                  <a:pt x="21406" y="21600"/>
                </a:lnTo>
                <a:cubicBezTo>
                  <a:pt x="21513" y="21600"/>
                  <a:pt x="21600" y="21511"/>
                  <a:pt x="21600" y="21404"/>
                </a:cubicBezTo>
                <a:lnTo>
                  <a:pt x="21600" y="20822"/>
                </a:lnTo>
                <a:cubicBezTo>
                  <a:pt x="21600" y="20715"/>
                  <a:pt x="21513" y="20628"/>
                  <a:pt x="21406" y="20628"/>
                </a:cubicBezTo>
                <a:lnTo>
                  <a:pt x="1163" y="20628"/>
                </a:lnTo>
                <a:cubicBezTo>
                  <a:pt x="1056" y="20628"/>
                  <a:pt x="970" y="20539"/>
                  <a:pt x="970" y="20432"/>
                </a:cubicBezTo>
                <a:lnTo>
                  <a:pt x="970" y="194"/>
                </a:lnTo>
                <a:cubicBezTo>
                  <a:pt x="970" y="87"/>
                  <a:pt x="883" y="0"/>
                  <a:pt x="776" y="0"/>
                </a:cubicBezTo>
                <a:lnTo>
                  <a:pt x="194" y="0"/>
                </a:lnTo>
                <a:close/>
                <a:moveTo>
                  <a:pt x="19991" y="7364"/>
                </a:moveTo>
                <a:lnTo>
                  <a:pt x="17165" y="8228"/>
                </a:lnTo>
                <a:lnTo>
                  <a:pt x="17811" y="8832"/>
                </a:lnTo>
                <a:lnTo>
                  <a:pt x="13288" y="13689"/>
                </a:lnTo>
                <a:lnTo>
                  <a:pt x="10021" y="10341"/>
                </a:lnTo>
                <a:lnTo>
                  <a:pt x="2932" y="17951"/>
                </a:lnTo>
                <a:lnTo>
                  <a:pt x="3799" y="18763"/>
                </a:lnTo>
                <a:lnTo>
                  <a:pt x="10041" y="12061"/>
                </a:lnTo>
                <a:lnTo>
                  <a:pt x="13327" y="15430"/>
                </a:lnTo>
                <a:lnTo>
                  <a:pt x="13766" y="14916"/>
                </a:lnTo>
                <a:lnTo>
                  <a:pt x="18678" y="9644"/>
                </a:lnTo>
                <a:lnTo>
                  <a:pt x="19324" y="10250"/>
                </a:lnTo>
                <a:lnTo>
                  <a:pt x="19991" y="7364"/>
                </a:lnTo>
                <a:close/>
              </a:path>
            </a:pathLst>
          </a:custGeom>
          <a:solidFill>
            <a:srgbClr val="E84E1B"/>
          </a:solidFill>
          <a:ln w="12600" cap="flat" cmpd="sng">
            <a:solidFill>
              <a:srgbClr val="3D687A"/>
            </a:solidFill>
            <a:prstDash val="solid"/>
            <a:round/>
            <a:headEnd type="none" w="sm" len="sm"/>
            <a:tailEnd type="none" w="sm" len="sm"/>
          </a:ln>
        </p:spPr>
        <p:txBody>
          <a:bodyPr spcFirstLastPara="1" wrap="square" lIns="68569" tIns="68569" rIns="68569" bIns="68569" anchor="ctr" anchorCtr="0">
            <a:noAutofit/>
          </a:bodyPr>
          <a:lstStyle/>
          <a:p>
            <a:endParaRPr sz="1050"/>
          </a:p>
        </p:txBody>
      </p:sp>
      <p:sp>
        <p:nvSpPr>
          <p:cNvPr id="4" name="ZoneTexte 3">
            <a:extLst>
              <a:ext uri="{FF2B5EF4-FFF2-40B4-BE49-F238E27FC236}">
                <a16:creationId xmlns:a16="http://schemas.microsoft.com/office/drawing/2014/main" id="{7BC2C37F-5AC3-441C-9AED-29065DE1D710}"/>
              </a:ext>
            </a:extLst>
          </p:cNvPr>
          <p:cNvSpPr txBox="1"/>
          <p:nvPr/>
        </p:nvSpPr>
        <p:spPr>
          <a:xfrm>
            <a:off x="1176556" y="2887911"/>
            <a:ext cx="1535186" cy="577081"/>
          </a:xfrm>
          <a:prstGeom prst="rect">
            <a:avLst/>
          </a:prstGeom>
          <a:noFill/>
        </p:spPr>
        <p:txBody>
          <a:bodyPr wrap="square" rtlCol="0">
            <a:spAutoFit/>
          </a:bodyPr>
          <a:lstStyle/>
          <a:p>
            <a:pPr algn="ctr"/>
            <a:r>
              <a:rPr lang="fr-FR" sz="1050" dirty="0">
                <a:solidFill>
                  <a:srgbClr val="3E687A"/>
                </a:solidFill>
                <a:latin typeface="Public Sans" pitchFamily="2" charset="0"/>
                <a:ea typeface="Calibri"/>
                <a:cs typeface="Calibri"/>
                <a:sym typeface="Calibri"/>
              </a:rPr>
              <a:t>Pour l’acquisition des connaissances et de compétences</a:t>
            </a:r>
            <a:endParaRPr lang="fr-FR" sz="1050" dirty="0"/>
          </a:p>
        </p:txBody>
      </p:sp>
      <p:sp>
        <p:nvSpPr>
          <p:cNvPr id="46" name="ZoneTexte 45">
            <a:extLst>
              <a:ext uri="{FF2B5EF4-FFF2-40B4-BE49-F238E27FC236}">
                <a16:creationId xmlns:a16="http://schemas.microsoft.com/office/drawing/2014/main" id="{EF871AD8-BD80-40B0-BDB7-2D337FF14B61}"/>
              </a:ext>
            </a:extLst>
          </p:cNvPr>
          <p:cNvSpPr txBox="1"/>
          <p:nvPr/>
        </p:nvSpPr>
        <p:spPr>
          <a:xfrm>
            <a:off x="2896064" y="2887911"/>
            <a:ext cx="1535186" cy="738664"/>
          </a:xfrm>
          <a:prstGeom prst="rect">
            <a:avLst/>
          </a:prstGeom>
          <a:noFill/>
        </p:spPr>
        <p:txBody>
          <a:bodyPr wrap="square" rtlCol="0">
            <a:spAutoFit/>
          </a:bodyPr>
          <a:lstStyle/>
          <a:p>
            <a:pPr algn="ctr"/>
            <a:r>
              <a:rPr lang="fr-FR" sz="1050" dirty="0">
                <a:solidFill>
                  <a:srgbClr val="3E687A"/>
                </a:solidFill>
                <a:latin typeface="Public Sans" pitchFamily="2" charset="0"/>
                <a:ea typeface="Calibri"/>
                <a:cs typeface="Calibri"/>
                <a:sym typeface="Calibri"/>
              </a:rPr>
              <a:t>Pour l’évaluation de connaissances, de savoirs ou de compétences</a:t>
            </a:r>
            <a:endParaRPr lang="fr-FR" sz="1575" dirty="0">
              <a:latin typeface="Public Sans" pitchFamily="2" charset="0"/>
            </a:endParaRPr>
          </a:p>
        </p:txBody>
      </p:sp>
      <p:sp>
        <p:nvSpPr>
          <p:cNvPr id="47" name="ZoneTexte 46">
            <a:extLst>
              <a:ext uri="{FF2B5EF4-FFF2-40B4-BE49-F238E27FC236}">
                <a16:creationId xmlns:a16="http://schemas.microsoft.com/office/drawing/2014/main" id="{9A55B2F8-2BFE-4F63-A5CD-A3F063CAAB45}"/>
              </a:ext>
            </a:extLst>
          </p:cNvPr>
          <p:cNvSpPr txBox="1"/>
          <p:nvPr/>
        </p:nvSpPr>
        <p:spPr>
          <a:xfrm>
            <a:off x="4621907" y="2887911"/>
            <a:ext cx="1535186" cy="900246"/>
          </a:xfrm>
          <a:prstGeom prst="rect">
            <a:avLst/>
          </a:prstGeom>
          <a:noFill/>
        </p:spPr>
        <p:txBody>
          <a:bodyPr wrap="square" rtlCol="0">
            <a:spAutoFit/>
          </a:bodyPr>
          <a:lstStyle/>
          <a:p>
            <a:pPr algn="ctr"/>
            <a:r>
              <a:rPr lang="fr-FR" sz="1050" dirty="0">
                <a:solidFill>
                  <a:srgbClr val="3E687A"/>
                </a:solidFill>
                <a:latin typeface="Public Sans" pitchFamily="2" charset="0"/>
                <a:ea typeface="Calibri"/>
                <a:cs typeface="Calibri"/>
                <a:sym typeface="Calibri"/>
              </a:rPr>
              <a:t>Permet la posture réflexive sur son parcours individuel (personnel et professionnel)</a:t>
            </a:r>
          </a:p>
        </p:txBody>
      </p:sp>
      <p:sp>
        <p:nvSpPr>
          <p:cNvPr id="48" name="ZoneTexte 47">
            <a:extLst>
              <a:ext uri="{FF2B5EF4-FFF2-40B4-BE49-F238E27FC236}">
                <a16:creationId xmlns:a16="http://schemas.microsoft.com/office/drawing/2014/main" id="{76213585-E503-4A17-93D2-1C99DB4A9A9F}"/>
              </a:ext>
            </a:extLst>
          </p:cNvPr>
          <p:cNvSpPr txBox="1"/>
          <p:nvPr/>
        </p:nvSpPr>
        <p:spPr>
          <a:xfrm>
            <a:off x="6328803" y="2888343"/>
            <a:ext cx="1535186" cy="1061829"/>
          </a:xfrm>
          <a:prstGeom prst="rect">
            <a:avLst/>
          </a:prstGeom>
          <a:noFill/>
        </p:spPr>
        <p:txBody>
          <a:bodyPr wrap="square" rtlCol="0">
            <a:spAutoFit/>
          </a:bodyPr>
          <a:lstStyle/>
          <a:p>
            <a:pPr algn="ctr"/>
            <a:r>
              <a:rPr lang="fr-FR" sz="1050" dirty="0">
                <a:solidFill>
                  <a:srgbClr val="3E687A"/>
                </a:solidFill>
                <a:latin typeface="Public Sans" pitchFamily="2" charset="0"/>
                <a:ea typeface="Calibri"/>
                <a:cs typeface="Calibri"/>
                <a:sym typeface="Calibri"/>
              </a:rPr>
              <a:t>Valorise les acquis de la formation et la singularité du parcours, de l’expérience, des réalisations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Image 50">
            <a:extLst>
              <a:ext uri="{FF2B5EF4-FFF2-40B4-BE49-F238E27FC236}">
                <a16:creationId xmlns:a16="http://schemas.microsoft.com/office/drawing/2014/main" id="{C8208B2E-647F-4DEB-8142-4EBAE74A3DDC}"/>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a:off x="1140402" y="1582947"/>
            <a:ext cx="1356996" cy="137462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0" name="Image 49">
            <a:extLst>
              <a:ext uri="{FF2B5EF4-FFF2-40B4-BE49-F238E27FC236}">
                <a16:creationId xmlns:a16="http://schemas.microsoft.com/office/drawing/2014/main" id="{B761258A-72EF-41A3-BBD8-05D23FDE309C}"/>
              </a:ext>
            </a:extLst>
          </p:cNvPr>
          <p:cNvPicPr>
            <a:picLocks noChangeAspect="1"/>
          </p:cNvPicPr>
          <p:nvPr/>
        </p:nvPicPr>
        <p:blipFill>
          <a:blip r:embed="rId5">
            <a:extLst>
              <a:ext uri="{BEBA8EAE-BF5A-486C-A8C5-ECC9F3942E4B}">
                <a14:imgProps xmlns:a14="http://schemas.microsoft.com/office/drawing/2010/main">
                  <a14:imgLayer r:embed="rId6">
                    <a14:imgEffect>
                      <a14:saturation sat="0"/>
                    </a14:imgEffect>
                  </a14:imgLayer>
                </a14:imgProps>
              </a:ext>
            </a:extLst>
          </a:blip>
          <a:stretch>
            <a:fillRect/>
          </a:stretch>
        </p:blipFill>
        <p:spPr>
          <a:xfrm>
            <a:off x="6898378" y="1582947"/>
            <a:ext cx="1124318" cy="137462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Image 7">
            <a:extLst>
              <a:ext uri="{FF2B5EF4-FFF2-40B4-BE49-F238E27FC236}">
                <a16:creationId xmlns:a16="http://schemas.microsoft.com/office/drawing/2014/main" id="{6903D448-FE29-480A-800A-C33933700475}"/>
              </a:ext>
            </a:extLst>
          </p:cNvPr>
          <p:cNvPicPr>
            <a:picLocks noChangeAspect="1"/>
          </p:cNvPicPr>
          <p:nvPr/>
        </p:nvPicPr>
        <p:blipFill rotWithShape="1">
          <a:blip r:embed="rId7">
            <a:extLst>
              <a:ext uri="{BEBA8EAE-BF5A-486C-A8C5-ECC9F3942E4B}">
                <a14:imgProps xmlns:a14="http://schemas.microsoft.com/office/drawing/2010/main">
                  <a14:imgLayer r:embed="rId8">
                    <a14:imgEffect>
                      <a14:saturation sat="0"/>
                    </a14:imgEffect>
                  </a14:imgLayer>
                </a14:imgProps>
              </a:ext>
            </a:extLst>
          </a:blip>
          <a:srcRect l="14426" t="10460" r="14131" b="36768"/>
          <a:stretch/>
        </p:blipFill>
        <p:spPr>
          <a:xfrm>
            <a:off x="4000022" y="1578758"/>
            <a:ext cx="1395731" cy="137462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6" name="Rectangle 45">
            <a:extLst>
              <a:ext uri="{FF2B5EF4-FFF2-40B4-BE49-F238E27FC236}">
                <a16:creationId xmlns:a16="http://schemas.microsoft.com/office/drawing/2014/main" id="{3F4325D3-68D0-4180-9E00-F45D75B18CE5}"/>
              </a:ext>
            </a:extLst>
          </p:cNvPr>
          <p:cNvSpPr/>
          <p:nvPr/>
        </p:nvSpPr>
        <p:spPr>
          <a:xfrm>
            <a:off x="726076" y="2997992"/>
            <a:ext cx="2327965" cy="313963"/>
          </a:xfrm>
          <a:prstGeom prst="rect">
            <a:avLst/>
          </a:prstGeom>
          <a:solidFill>
            <a:srgbClr val="3E68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800"/>
          </a:p>
        </p:txBody>
      </p:sp>
      <p:sp>
        <p:nvSpPr>
          <p:cNvPr id="47" name="Rectangle 46">
            <a:extLst>
              <a:ext uri="{FF2B5EF4-FFF2-40B4-BE49-F238E27FC236}">
                <a16:creationId xmlns:a16="http://schemas.microsoft.com/office/drawing/2014/main" id="{A804DAB5-DC7A-476C-B345-D610E62EF19B}"/>
              </a:ext>
            </a:extLst>
          </p:cNvPr>
          <p:cNvSpPr/>
          <p:nvPr/>
        </p:nvSpPr>
        <p:spPr>
          <a:xfrm>
            <a:off x="3524291" y="2993250"/>
            <a:ext cx="2327965" cy="313963"/>
          </a:xfrm>
          <a:prstGeom prst="rect">
            <a:avLst/>
          </a:prstGeom>
          <a:solidFill>
            <a:srgbClr val="3E68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800"/>
          </a:p>
        </p:txBody>
      </p:sp>
      <p:sp>
        <p:nvSpPr>
          <p:cNvPr id="30" name="Rectangle 29">
            <a:extLst>
              <a:ext uri="{FF2B5EF4-FFF2-40B4-BE49-F238E27FC236}">
                <a16:creationId xmlns:a16="http://schemas.microsoft.com/office/drawing/2014/main" id="{C8C98DF3-8215-DD44-9CCE-1AB0D88599D5}"/>
              </a:ext>
            </a:extLst>
          </p:cNvPr>
          <p:cNvSpPr/>
          <p:nvPr/>
        </p:nvSpPr>
        <p:spPr>
          <a:xfrm>
            <a:off x="6259158" y="2985164"/>
            <a:ext cx="2327965" cy="313963"/>
          </a:xfrm>
          <a:prstGeom prst="rect">
            <a:avLst/>
          </a:prstGeom>
          <a:solidFill>
            <a:srgbClr val="3E68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800"/>
          </a:p>
        </p:txBody>
      </p:sp>
      <p:sp>
        <p:nvSpPr>
          <p:cNvPr id="4" name="Titre 3">
            <a:extLst>
              <a:ext uri="{FF2B5EF4-FFF2-40B4-BE49-F238E27FC236}">
                <a16:creationId xmlns:a16="http://schemas.microsoft.com/office/drawing/2014/main" id="{6BEEF848-383C-DE4E-A467-F0A558484294}"/>
              </a:ext>
            </a:extLst>
          </p:cNvPr>
          <p:cNvSpPr>
            <a:spLocks noGrp="1"/>
          </p:cNvSpPr>
          <p:nvPr>
            <p:ph type="title"/>
          </p:nvPr>
        </p:nvSpPr>
        <p:spPr>
          <a:xfrm>
            <a:off x="2300547" y="117981"/>
            <a:ext cx="6707332" cy="542037"/>
          </a:xfrm>
        </p:spPr>
        <p:txBody>
          <a:bodyPr>
            <a:normAutofit/>
          </a:bodyPr>
          <a:lstStyle/>
          <a:p>
            <a:r>
              <a:rPr lang="fr-FR" dirty="0"/>
              <a:t>L’équipe pédagogique</a:t>
            </a:r>
          </a:p>
        </p:txBody>
      </p:sp>
      <p:sp>
        <p:nvSpPr>
          <p:cNvPr id="3" name="ZoneTexte 2">
            <a:extLst>
              <a:ext uri="{FF2B5EF4-FFF2-40B4-BE49-F238E27FC236}">
                <a16:creationId xmlns:a16="http://schemas.microsoft.com/office/drawing/2014/main" id="{1A616B0D-D34A-1F4A-9DFC-5C81C486369F}"/>
              </a:ext>
            </a:extLst>
          </p:cNvPr>
          <p:cNvSpPr txBox="1"/>
          <p:nvPr/>
        </p:nvSpPr>
        <p:spPr>
          <a:xfrm>
            <a:off x="947481" y="2985696"/>
            <a:ext cx="1862848" cy="338554"/>
          </a:xfrm>
          <a:prstGeom prst="rect">
            <a:avLst/>
          </a:prstGeom>
          <a:noFill/>
        </p:spPr>
        <p:txBody>
          <a:bodyPr wrap="square" rtlCol="0">
            <a:spAutoFit/>
          </a:bodyPr>
          <a:lstStyle/>
          <a:p>
            <a:pPr algn="ctr"/>
            <a:r>
              <a:rPr lang="fr-FR" sz="1600" dirty="0">
                <a:solidFill>
                  <a:schemeClr val="bg1"/>
                </a:solidFill>
                <a:latin typeface="Public Sans"/>
              </a:rPr>
              <a:t>Guillaume Mille</a:t>
            </a:r>
          </a:p>
        </p:txBody>
      </p:sp>
      <p:sp>
        <p:nvSpPr>
          <p:cNvPr id="18" name="ZoneTexte 17">
            <a:extLst>
              <a:ext uri="{FF2B5EF4-FFF2-40B4-BE49-F238E27FC236}">
                <a16:creationId xmlns:a16="http://schemas.microsoft.com/office/drawing/2014/main" id="{652AC4BB-BE73-0D42-B7B3-839B2733F699}"/>
              </a:ext>
            </a:extLst>
          </p:cNvPr>
          <p:cNvSpPr txBox="1"/>
          <p:nvPr/>
        </p:nvSpPr>
        <p:spPr>
          <a:xfrm>
            <a:off x="3791364" y="2986125"/>
            <a:ext cx="1862849" cy="338554"/>
          </a:xfrm>
          <a:prstGeom prst="rect">
            <a:avLst/>
          </a:prstGeom>
          <a:noFill/>
        </p:spPr>
        <p:txBody>
          <a:bodyPr wrap="square" rtlCol="0">
            <a:spAutoFit/>
          </a:bodyPr>
          <a:lstStyle/>
          <a:p>
            <a:pPr algn="ctr"/>
            <a:r>
              <a:rPr lang="fr-FR" sz="1600" dirty="0">
                <a:solidFill>
                  <a:schemeClr val="bg1"/>
                </a:solidFill>
                <a:latin typeface="Public Sans"/>
              </a:rPr>
              <a:t>Gildas Atanley</a:t>
            </a:r>
          </a:p>
        </p:txBody>
      </p:sp>
      <p:sp>
        <p:nvSpPr>
          <p:cNvPr id="27" name="ZoneTexte 26">
            <a:extLst>
              <a:ext uri="{FF2B5EF4-FFF2-40B4-BE49-F238E27FC236}">
                <a16:creationId xmlns:a16="http://schemas.microsoft.com/office/drawing/2014/main" id="{01CCDF53-555E-AA4E-AAA3-0D2C154D7D73}"/>
              </a:ext>
            </a:extLst>
          </p:cNvPr>
          <p:cNvSpPr txBox="1"/>
          <p:nvPr/>
        </p:nvSpPr>
        <p:spPr>
          <a:xfrm>
            <a:off x="6566219" y="2979423"/>
            <a:ext cx="1709531" cy="338554"/>
          </a:xfrm>
          <a:prstGeom prst="rect">
            <a:avLst/>
          </a:prstGeom>
          <a:noFill/>
        </p:spPr>
        <p:txBody>
          <a:bodyPr wrap="square" rtlCol="0">
            <a:spAutoFit/>
          </a:bodyPr>
          <a:lstStyle/>
          <a:p>
            <a:pPr algn="ctr"/>
            <a:r>
              <a:rPr lang="fr-FR" sz="1600" dirty="0">
                <a:solidFill>
                  <a:schemeClr val="bg1"/>
                </a:solidFill>
                <a:latin typeface="Public Sans"/>
              </a:rPr>
              <a:t>Amélie Wright</a:t>
            </a:r>
          </a:p>
        </p:txBody>
      </p:sp>
      <p:sp>
        <p:nvSpPr>
          <p:cNvPr id="5" name="ZoneTexte 4">
            <a:extLst>
              <a:ext uri="{FF2B5EF4-FFF2-40B4-BE49-F238E27FC236}">
                <a16:creationId xmlns:a16="http://schemas.microsoft.com/office/drawing/2014/main" id="{1BF3E7A1-EA67-6D49-B914-FA6EBC27722A}"/>
              </a:ext>
            </a:extLst>
          </p:cNvPr>
          <p:cNvSpPr txBox="1"/>
          <p:nvPr/>
        </p:nvSpPr>
        <p:spPr>
          <a:xfrm>
            <a:off x="549275" y="3679292"/>
            <a:ext cx="2756362" cy="646331"/>
          </a:xfrm>
          <a:prstGeom prst="rect">
            <a:avLst/>
          </a:prstGeom>
          <a:noFill/>
        </p:spPr>
        <p:txBody>
          <a:bodyPr wrap="square" rtlCol="0" anchor="ctr">
            <a:spAutoFit/>
          </a:bodyPr>
          <a:lstStyle/>
          <a:p>
            <a:pPr algn="ctr"/>
            <a:r>
              <a:rPr lang="fr-FR" sz="1200" dirty="0">
                <a:latin typeface="Public Sans"/>
                <a:hlinkClick r:id="rId9"/>
              </a:rPr>
              <a:t>guillaume.mille@u-picardie.fr</a:t>
            </a:r>
            <a:endParaRPr lang="fr-FR" sz="1200" dirty="0">
              <a:latin typeface="Public Sans"/>
            </a:endParaRPr>
          </a:p>
          <a:p>
            <a:pPr algn="ctr"/>
            <a:endParaRPr lang="fr-FR" sz="1200" dirty="0">
              <a:latin typeface="Public Sans"/>
            </a:endParaRPr>
          </a:p>
          <a:p>
            <a:pPr algn="ctr"/>
            <a:r>
              <a:rPr lang="fr-FR" sz="1200" dirty="0">
                <a:latin typeface="Public Sans"/>
              </a:rPr>
              <a:t>Université de Picardie Jules Verne</a:t>
            </a:r>
          </a:p>
        </p:txBody>
      </p:sp>
      <p:sp>
        <p:nvSpPr>
          <p:cNvPr id="34" name="ZoneTexte 33">
            <a:extLst>
              <a:ext uri="{FF2B5EF4-FFF2-40B4-BE49-F238E27FC236}">
                <a16:creationId xmlns:a16="http://schemas.microsoft.com/office/drawing/2014/main" id="{B27F7633-920C-D94B-B104-56F8F476D71C}"/>
              </a:ext>
            </a:extLst>
          </p:cNvPr>
          <p:cNvSpPr txBox="1"/>
          <p:nvPr/>
        </p:nvSpPr>
        <p:spPr>
          <a:xfrm>
            <a:off x="3364258" y="3679292"/>
            <a:ext cx="2791856" cy="646331"/>
          </a:xfrm>
          <a:prstGeom prst="rect">
            <a:avLst/>
          </a:prstGeom>
          <a:noFill/>
        </p:spPr>
        <p:txBody>
          <a:bodyPr wrap="square" rtlCol="0" anchor="ctr">
            <a:spAutoFit/>
          </a:bodyPr>
          <a:lstStyle/>
          <a:p>
            <a:pPr algn="ctr"/>
            <a:r>
              <a:rPr lang="fr-FR" sz="1200" dirty="0">
                <a:latin typeface="Public Sans"/>
                <a:hlinkClick r:id="rId10"/>
              </a:rPr>
              <a:t>gildas.atanley@u-picardie.fr</a:t>
            </a:r>
            <a:endParaRPr lang="fr-FR" sz="1200" dirty="0">
              <a:latin typeface="Public Sans"/>
            </a:endParaRPr>
          </a:p>
          <a:p>
            <a:pPr algn="ctr"/>
            <a:endParaRPr lang="fr-FR" sz="1200" dirty="0">
              <a:latin typeface="Public Sans"/>
            </a:endParaRPr>
          </a:p>
          <a:p>
            <a:pPr algn="ctr"/>
            <a:r>
              <a:rPr lang="fr-FR" sz="1200" dirty="0">
                <a:latin typeface="Public Sans"/>
              </a:rPr>
              <a:t>Université de Picardie Jules Verne </a:t>
            </a:r>
          </a:p>
        </p:txBody>
      </p:sp>
      <p:sp>
        <p:nvSpPr>
          <p:cNvPr id="36" name="ZoneTexte 35">
            <a:extLst>
              <a:ext uri="{FF2B5EF4-FFF2-40B4-BE49-F238E27FC236}">
                <a16:creationId xmlns:a16="http://schemas.microsoft.com/office/drawing/2014/main" id="{4AEDC3DC-3082-BF4D-8DBC-FFDC9607FBB0}"/>
              </a:ext>
            </a:extLst>
          </p:cNvPr>
          <p:cNvSpPr txBox="1"/>
          <p:nvPr/>
        </p:nvSpPr>
        <p:spPr>
          <a:xfrm>
            <a:off x="6024772" y="3679292"/>
            <a:ext cx="2946326" cy="646331"/>
          </a:xfrm>
          <a:prstGeom prst="rect">
            <a:avLst/>
          </a:prstGeom>
          <a:noFill/>
        </p:spPr>
        <p:txBody>
          <a:bodyPr wrap="square" rtlCol="0" anchor="ctr">
            <a:spAutoFit/>
          </a:bodyPr>
          <a:lstStyle/>
          <a:p>
            <a:pPr algn="ctr"/>
            <a:r>
              <a:rPr lang="fr-FR" sz="1200" dirty="0">
                <a:latin typeface="Public Sans"/>
                <a:hlinkClick r:id="rId11"/>
              </a:rPr>
              <a:t>amelie.wright@u-picardie.fr</a:t>
            </a:r>
            <a:endParaRPr lang="fr-FR" sz="1200" dirty="0">
              <a:latin typeface="Public Sans"/>
            </a:endParaRPr>
          </a:p>
          <a:p>
            <a:pPr algn="ctr"/>
            <a:endParaRPr lang="fr-FR" sz="1200" dirty="0">
              <a:latin typeface="Public Sans"/>
            </a:endParaRPr>
          </a:p>
          <a:p>
            <a:pPr algn="ctr"/>
            <a:r>
              <a:rPr lang="fr-FR" sz="1200" dirty="0">
                <a:latin typeface="Public Sans"/>
              </a:rPr>
              <a:t>Université de Picardie Jules Verne </a:t>
            </a:r>
          </a:p>
        </p:txBody>
      </p:sp>
      <p:sp>
        <p:nvSpPr>
          <p:cNvPr id="6" name="ZoneTexte 5">
            <a:extLst>
              <a:ext uri="{FF2B5EF4-FFF2-40B4-BE49-F238E27FC236}">
                <a16:creationId xmlns:a16="http://schemas.microsoft.com/office/drawing/2014/main" id="{5B16DBB2-7658-4735-BEDA-27ECD5C0C04C}"/>
              </a:ext>
            </a:extLst>
          </p:cNvPr>
          <p:cNvSpPr txBox="1"/>
          <p:nvPr/>
        </p:nvSpPr>
        <p:spPr>
          <a:xfrm>
            <a:off x="726076" y="3324679"/>
            <a:ext cx="2327965" cy="276999"/>
          </a:xfrm>
          <a:prstGeom prst="rect">
            <a:avLst/>
          </a:prstGeom>
          <a:noFill/>
        </p:spPr>
        <p:txBody>
          <a:bodyPr wrap="square" rtlCol="0">
            <a:spAutoFit/>
          </a:bodyPr>
          <a:lstStyle/>
          <a:p>
            <a:pPr algn="ctr"/>
            <a:r>
              <a:rPr lang="fr-FR" sz="1200" dirty="0"/>
              <a:t>Chef de projet LCeR</a:t>
            </a:r>
          </a:p>
        </p:txBody>
      </p:sp>
      <p:sp>
        <p:nvSpPr>
          <p:cNvPr id="48" name="ZoneTexte 47">
            <a:extLst>
              <a:ext uri="{FF2B5EF4-FFF2-40B4-BE49-F238E27FC236}">
                <a16:creationId xmlns:a16="http://schemas.microsoft.com/office/drawing/2014/main" id="{B8DAB876-5E60-4FF5-A90E-A1904977C1D6}"/>
              </a:ext>
            </a:extLst>
          </p:cNvPr>
          <p:cNvSpPr txBox="1"/>
          <p:nvPr/>
        </p:nvSpPr>
        <p:spPr>
          <a:xfrm>
            <a:off x="3524291" y="3324250"/>
            <a:ext cx="2327965" cy="276999"/>
          </a:xfrm>
          <a:prstGeom prst="rect">
            <a:avLst/>
          </a:prstGeom>
          <a:noFill/>
        </p:spPr>
        <p:txBody>
          <a:bodyPr wrap="square" rtlCol="0">
            <a:spAutoFit/>
          </a:bodyPr>
          <a:lstStyle/>
          <a:p>
            <a:pPr algn="ctr"/>
            <a:r>
              <a:rPr lang="fr-FR" sz="1200" dirty="0"/>
              <a:t>Ingénieur pédagogique LCeR</a:t>
            </a:r>
          </a:p>
        </p:txBody>
      </p:sp>
      <p:sp>
        <p:nvSpPr>
          <p:cNvPr id="49" name="ZoneTexte 48">
            <a:extLst>
              <a:ext uri="{FF2B5EF4-FFF2-40B4-BE49-F238E27FC236}">
                <a16:creationId xmlns:a16="http://schemas.microsoft.com/office/drawing/2014/main" id="{EDB56BE3-F2CF-4AC9-8A2D-8FD9F2ED2396}"/>
              </a:ext>
            </a:extLst>
          </p:cNvPr>
          <p:cNvSpPr txBox="1"/>
          <p:nvPr/>
        </p:nvSpPr>
        <p:spPr>
          <a:xfrm>
            <a:off x="6257001" y="3323840"/>
            <a:ext cx="2327965" cy="276999"/>
          </a:xfrm>
          <a:prstGeom prst="rect">
            <a:avLst/>
          </a:prstGeom>
          <a:noFill/>
        </p:spPr>
        <p:txBody>
          <a:bodyPr wrap="square" rtlCol="0">
            <a:spAutoFit/>
          </a:bodyPr>
          <a:lstStyle/>
          <a:p>
            <a:pPr algn="ctr"/>
            <a:r>
              <a:rPr lang="fr-FR" sz="1200" dirty="0"/>
              <a:t>Ingénieure pédagogique LCeR</a:t>
            </a:r>
          </a:p>
        </p:txBody>
      </p:sp>
    </p:spTree>
    <p:extLst>
      <p:ext uri="{BB962C8B-B14F-4D97-AF65-F5344CB8AC3E}">
        <p14:creationId xmlns:p14="http://schemas.microsoft.com/office/powerpoint/2010/main" val="26537189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01"/>
        <p:cNvGrpSpPr/>
        <p:nvPr/>
      </p:nvGrpSpPr>
      <p:grpSpPr>
        <a:xfrm>
          <a:off x="0" y="0"/>
          <a:ext cx="0" cy="0"/>
          <a:chOff x="0" y="0"/>
          <a:chExt cx="0" cy="0"/>
        </a:xfrm>
      </p:grpSpPr>
      <p:sp>
        <p:nvSpPr>
          <p:cNvPr id="502" name="Google Shape;502;p23"/>
          <p:cNvSpPr txBox="1">
            <a:spLocks noGrp="1"/>
          </p:cNvSpPr>
          <p:nvPr>
            <p:ph type="title"/>
          </p:nvPr>
        </p:nvSpPr>
        <p:spPr>
          <a:xfrm>
            <a:off x="2300547" y="117981"/>
            <a:ext cx="6707332" cy="994172"/>
          </a:xfrm>
          <a:prstGeom prst="rect">
            <a:avLst/>
          </a:prstGeom>
          <a:noFill/>
          <a:ln>
            <a:noFill/>
          </a:ln>
        </p:spPr>
        <p:txBody>
          <a:bodyPr spcFirstLastPara="1" wrap="square" lIns="91425" tIns="45700" rIns="91425" bIns="45700" anchor="t" anchorCtr="0">
            <a:normAutofit/>
          </a:bodyPr>
          <a:lstStyle/>
          <a:p>
            <a:pPr marL="0" lvl="0" indent="0" algn="r" rtl="0">
              <a:lnSpc>
                <a:spcPct val="90000"/>
              </a:lnSpc>
              <a:spcBef>
                <a:spcPts val="0"/>
              </a:spcBef>
              <a:spcAft>
                <a:spcPts val="0"/>
              </a:spcAft>
              <a:buClr>
                <a:srgbClr val="3D687A"/>
              </a:buClr>
              <a:buSzPts val="2800"/>
              <a:buFont typeface="Public Sans"/>
              <a:buNone/>
            </a:pPr>
            <a:r>
              <a:rPr lang="fr-FR" sz="2800"/>
              <a:t>Portfolio</a:t>
            </a:r>
            <a:br>
              <a:rPr lang="fr-FR"/>
            </a:br>
            <a:r>
              <a:rPr lang="fr-FR" sz="1800" b="0"/>
              <a:t>Naccache et al., 2006; Tardif, 2006; Bélanger, 2009</a:t>
            </a:r>
            <a:endParaRPr sz="1650" b="0"/>
          </a:p>
        </p:txBody>
      </p:sp>
      <p:sp>
        <p:nvSpPr>
          <p:cNvPr id="503" name="Google Shape;503;p23"/>
          <p:cNvSpPr txBox="1">
            <a:spLocks noGrp="1"/>
          </p:cNvSpPr>
          <p:nvPr>
            <p:ph type="body" idx="4294967295"/>
          </p:nvPr>
        </p:nvSpPr>
        <p:spPr>
          <a:xfrm>
            <a:off x="359179" y="1439228"/>
            <a:ext cx="8648700" cy="346868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3D687A"/>
              </a:buClr>
              <a:buSzPts val="1800"/>
              <a:buNone/>
            </a:pPr>
            <a:r>
              <a:rPr lang="fr-FR"/>
              <a:t>Échantillons de preuves (travaux et réflexions)</a:t>
            </a:r>
            <a:endParaRPr/>
          </a:p>
          <a:p>
            <a:pPr marL="171450" lvl="0" indent="-171450" algn="l" rtl="0">
              <a:lnSpc>
                <a:spcPct val="90000"/>
              </a:lnSpc>
              <a:spcBef>
                <a:spcPts val="750"/>
              </a:spcBef>
              <a:spcAft>
                <a:spcPts val="0"/>
              </a:spcAft>
              <a:buClr>
                <a:srgbClr val="3D687A"/>
              </a:buClr>
              <a:buSzPts val="1800"/>
              <a:buChar char="•"/>
            </a:pPr>
            <a:r>
              <a:rPr lang="fr-FR"/>
              <a:t>Sélectionnées et organisées par l’étudiant</a:t>
            </a:r>
            <a:endParaRPr/>
          </a:p>
          <a:p>
            <a:pPr marL="171450" lvl="0" indent="-171450" algn="l" rtl="0">
              <a:lnSpc>
                <a:spcPct val="90000"/>
              </a:lnSpc>
              <a:spcBef>
                <a:spcPts val="750"/>
              </a:spcBef>
              <a:spcAft>
                <a:spcPts val="0"/>
              </a:spcAft>
              <a:buClr>
                <a:srgbClr val="3D687A"/>
              </a:buClr>
              <a:buSzPts val="1800"/>
              <a:buChar char="•"/>
            </a:pPr>
            <a:r>
              <a:rPr lang="fr-FR"/>
              <a:t>Sur une période de la formation</a:t>
            </a:r>
            <a:endParaRPr/>
          </a:p>
          <a:p>
            <a:pPr marL="171450" lvl="0" indent="-171450" algn="l" rtl="0">
              <a:lnSpc>
                <a:spcPct val="90000"/>
              </a:lnSpc>
              <a:spcBef>
                <a:spcPts val="750"/>
              </a:spcBef>
              <a:spcAft>
                <a:spcPts val="0"/>
              </a:spcAft>
              <a:buClr>
                <a:srgbClr val="3D687A"/>
              </a:buClr>
              <a:buSzPts val="1800"/>
              <a:buChar char="•"/>
            </a:pPr>
            <a:r>
              <a:rPr lang="fr-FR"/>
              <a:t>Pour rendre compte:</a:t>
            </a:r>
            <a:endParaRPr/>
          </a:p>
          <a:p>
            <a:pPr marL="514350" lvl="1" indent="-171450" algn="l" rtl="0">
              <a:lnSpc>
                <a:spcPct val="90000"/>
              </a:lnSpc>
              <a:spcBef>
                <a:spcPts val="375"/>
              </a:spcBef>
              <a:spcAft>
                <a:spcPts val="0"/>
              </a:spcAft>
              <a:buClr>
                <a:srgbClr val="3D687A"/>
              </a:buClr>
              <a:buSzPts val="1500"/>
              <a:buChar char="•"/>
            </a:pPr>
            <a:r>
              <a:rPr lang="fr-FR"/>
              <a:t>De ses apprentissages</a:t>
            </a:r>
            <a:endParaRPr/>
          </a:p>
          <a:p>
            <a:pPr marL="514350" lvl="1" indent="-171450" algn="l" rtl="0">
              <a:lnSpc>
                <a:spcPct val="90000"/>
              </a:lnSpc>
              <a:spcBef>
                <a:spcPts val="375"/>
              </a:spcBef>
              <a:spcAft>
                <a:spcPts val="0"/>
              </a:spcAft>
              <a:buClr>
                <a:srgbClr val="3D687A"/>
              </a:buClr>
              <a:buSzPts val="1500"/>
              <a:buChar char="•"/>
            </a:pPr>
            <a:r>
              <a:rPr lang="fr-FR"/>
              <a:t>Du développement de ses compétences</a:t>
            </a:r>
            <a:endParaRPr/>
          </a:p>
          <a:p>
            <a:pPr marL="514350" lvl="1" indent="-76200" algn="l" rtl="0">
              <a:lnSpc>
                <a:spcPct val="90000"/>
              </a:lnSpc>
              <a:spcBef>
                <a:spcPts val="375"/>
              </a:spcBef>
              <a:spcAft>
                <a:spcPts val="0"/>
              </a:spcAft>
              <a:buClr>
                <a:srgbClr val="3D687A"/>
              </a:buClr>
              <a:buSzPts val="1500"/>
              <a:buNone/>
            </a:pPr>
            <a:endParaRPr/>
          </a:p>
          <a:p>
            <a:pPr marL="342892" lvl="1" indent="0" algn="l" rtl="0">
              <a:lnSpc>
                <a:spcPct val="90000"/>
              </a:lnSpc>
              <a:spcBef>
                <a:spcPts val="375"/>
              </a:spcBef>
              <a:spcAft>
                <a:spcPts val="0"/>
              </a:spcAft>
              <a:buClr>
                <a:srgbClr val="3D687A"/>
              </a:buClr>
              <a:buSzPts val="2100"/>
              <a:buNone/>
            </a:pPr>
            <a:r>
              <a:rPr lang="fr-FR" sz="2100" b="1"/>
              <a:t>= portfolio d’apprentissage et d’évaluation</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09"/>
        <p:cNvGrpSpPr/>
        <p:nvPr/>
      </p:nvGrpSpPr>
      <p:grpSpPr>
        <a:xfrm>
          <a:off x="0" y="0"/>
          <a:ext cx="0" cy="0"/>
          <a:chOff x="0" y="0"/>
          <a:chExt cx="0" cy="0"/>
        </a:xfrm>
      </p:grpSpPr>
      <p:grpSp>
        <p:nvGrpSpPr>
          <p:cNvPr id="510" name="Google Shape;510;p24"/>
          <p:cNvGrpSpPr/>
          <p:nvPr/>
        </p:nvGrpSpPr>
        <p:grpSpPr>
          <a:xfrm>
            <a:off x="2495612" y="837855"/>
            <a:ext cx="4152777" cy="4152777"/>
            <a:chOff x="6222342" y="1320962"/>
            <a:chExt cx="5537036" cy="5537036"/>
          </a:xfrm>
        </p:grpSpPr>
        <p:sp>
          <p:nvSpPr>
            <p:cNvPr id="511" name="Google Shape;511;p24"/>
            <p:cNvSpPr/>
            <p:nvPr/>
          </p:nvSpPr>
          <p:spPr>
            <a:xfrm>
              <a:off x="6222342" y="1320962"/>
              <a:ext cx="5537036" cy="5537036"/>
            </a:xfrm>
            <a:custGeom>
              <a:avLst/>
              <a:gdLst/>
              <a:ahLst/>
              <a:cxnLst/>
              <a:rect l="l" t="t" r="r" b="b"/>
              <a:pathLst>
                <a:path w="5537036" h="5537036" extrusionOk="0">
                  <a:moveTo>
                    <a:pt x="0" y="2768518"/>
                  </a:moveTo>
                  <a:cubicBezTo>
                    <a:pt x="0" y="1239508"/>
                    <a:pt x="1239508" y="0"/>
                    <a:pt x="2768518" y="0"/>
                  </a:cubicBezTo>
                  <a:cubicBezTo>
                    <a:pt x="4297528" y="0"/>
                    <a:pt x="5537036" y="1239508"/>
                    <a:pt x="5537036" y="2768518"/>
                  </a:cubicBezTo>
                  <a:cubicBezTo>
                    <a:pt x="5537036" y="4297528"/>
                    <a:pt x="4297528" y="5537036"/>
                    <a:pt x="2768518" y="5537036"/>
                  </a:cubicBezTo>
                  <a:cubicBezTo>
                    <a:pt x="1239508" y="5537036"/>
                    <a:pt x="0" y="4297528"/>
                    <a:pt x="0" y="2768518"/>
                  </a:cubicBezTo>
                  <a:close/>
                </a:path>
              </a:pathLst>
            </a:custGeom>
            <a:solidFill>
              <a:srgbClr val="A6C6D3"/>
            </a:solidFill>
            <a:ln w="12700" cap="flat" cmpd="sng">
              <a:solidFill>
                <a:schemeClr val="lt1"/>
              </a:solidFill>
              <a:prstDash val="solid"/>
              <a:miter lim="800000"/>
              <a:headEnd type="none" w="sm" len="sm"/>
              <a:tailEnd type="none" w="sm" len="sm"/>
            </a:ln>
          </p:spPr>
          <p:txBody>
            <a:bodyPr spcFirstLastPara="1" wrap="square" lIns="617675" tIns="617675" rIns="617675" bIns="617675" anchor="b" anchorCtr="0">
              <a:noAutofit/>
            </a:bodyPr>
            <a:lstStyle/>
            <a:p>
              <a:pPr marL="0" marR="0" lvl="0" indent="0" algn="ctr" rtl="0">
                <a:lnSpc>
                  <a:spcPct val="90000"/>
                </a:lnSpc>
                <a:spcBef>
                  <a:spcPts val="0"/>
                </a:spcBef>
                <a:spcAft>
                  <a:spcPts val="0"/>
                </a:spcAft>
                <a:buNone/>
              </a:pPr>
              <a:r>
                <a:rPr lang="fr-FR" sz="1350" b="1" i="0" u="none" strike="noStrike" cap="none">
                  <a:solidFill>
                    <a:schemeClr val="dk1"/>
                  </a:solidFill>
                  <a:latin typeface="Calibri"/>
                  <a:ea typeface="Calibri"/>
                  <a:cs typeface="Calibri"/>
                  <a:sym typeface="Calibri"/>
                </a:rPr>
                <a:t>Preuve</a:t>
              </a:r>
              <a:endParaRPr/>
            </a:p>
            <a:p>
              <a:pPr marL="0" marR="0" lvl="0" indent="0" algn="ctr" rtl="0">
                <a:lnSpc>
                  <a:spcPct val="90000"/>
                </a:lnSpc>
                <a:spcBef>
                  <a:spcPts val="473"/>
                </a:spcBef>
                <a:spcAft>
                  <a:spcPts val="0"/>
                </a:spcAft>
                <a:buNone/>
              </a:pPr>
              <a:r>
                <a:rPr lang="fr-FR" sz="1350" b="0" i="0" u="none" strike="noStrike" cap="none">
                  <a:solidFill>
                    <a:schemeClr val="dk1"/>
                  </a:solidFill>
                  <a:latin typeface="Calibri"/>
                  <a:ea typeface="Calibri"/>
                  <a:cs typeface="Calibri"/>
                  <a:sym typeface="Calibri"/>
                </a:rPr>
                <a:t>Ce qui sert à établir qu’un fait est vrai : preuve matérielle, convaincante, incontestable</a:t>
              </a:r>
              <a:endParaRPr/>
            </a:p>
          </p:txBody>
        </p:sp>
        <p:sp>
          <p:nvSpPr>
            <p:cNvPr id="512" name="Google Shape;512;p24"/>
            <p:cNvSpPr/>
            <p:nvPr/>
          </p:nvSpPr>
          <p:spPr>
            <a:xfrm>
              <a:off x="9449069" y="2454937"/>
              <a:ext cx="1783790" cy="1783790"/>
            </a:xfrm>
            <a:custGeom>
              <a:avLst/>
              <a:gdLst/>
              <a:ahLst/>
              <a:cxnLst/>
              <a:rect l="l" t="t" r="r" b="b"/>
              <a:pathLst>
                <a:path w="1333234" h="1333234" extrusionOk="0">
                  <a:moveTo>
                    <a:pt x="0" y="666617"/>
                  </a:moveTo>
                  <a:cubicBezTo>
                    <a:pt x="0" y="298455"/>
                    <a:pt x="298455" y="0"/>
                    <a:pt x="666617" y="0"/>
                  </a:cubicBezTo>
                  <a:cubicBezTo>
                    <a:pt x="1034779" y="0"/>
                    <a:pt x="1333234" y="298455"/>
                    <a:pt x="1333234" y="666617"/>
                  </a:cubicBezTo>
                  <a:cubicBezTo>
                    <a:pt x="1333234" y="1034779"/>
                    <a:pt x="1034779" y="1333234"/>
                    <a:pt x="666617" y="1333234"/>
                  </a:cubicBezTo>
                  <a:cubicBezTo>
                    <a:pt x="298455" y="1333234"/>
                    <a:pt x="0" y="1034779"/>
                    <a:pt x="0" y="666617"/>
                  </a:cubicBezTo>
                  <a:close/>
                </a:path>
              </a:pathLst>
            </a:custGeom>
            <a:solidFill>
              <a:srgbClr val="FF5724"/>
            </a:solidFill>
            <a:ln w="12700" cap="flat" cmpd="sng">
              <a:solidFill>
                <a:schemeClr val="lt1"/>
              </a:solidFill>
              <a:prstDash val="solid"/>
              <a:miter lim="800000"/>
              <a:headEnd type="none" w="sm" len="sm"/>
              <a:tailEnd type="none" w="sm" len="sm"/>
            </a:ln>
          </p:spPr>
          <p:txBody>
            <a:bodyPr spcFirstLastPara="1" wrap="square" lIns="155950" tIns="155950" rIns="155950" bIns="155950" anchor="t" anchorCtr="0">
              <a:noAutofit/>
            </a:bodyPr>
            <a:lstStyle/>
            <a:p>
              <a:pPr marL="0" marR="0" lvl="0" indent="0" algn="ctr" rtl="0">
                <a:lnSpc>
                  <a:spcPct val="90000"/>
                </a:lnSpc>
                <a:spcBef>
                  <a:spcPts val="0"/>
                </a:spcBef>
                <a:spcAft>
                  <a:spcPts val="0"/>
                </a:spcAft>
                <a:buNone/>
              </a:pPr>
              <a:br>
                <a:rPr lang="fr-FR" sz="1050" b="1" i="0" u="none" strike="noStrike" cap="none">
                  <a:solidFill>
                    <a:schemeClr val="dk1"/>
                  </a:solidFill>
                  <a:latin typeface="Calibri"/>
                  <a:ea typeface="Calibri"/>
                  <a:cs typeface="Calibri"/>
                  <a:sym typeface="Calibri"/>
                </a:rPr>
              </a:br>
              <a:r>
                <a:rPr lang="fr-FR" sz="1050" b="1" i="0" u="none" strike="noStrike" cap="none">
                  <a:solidFill>
                    <a:schemeClr val="lt1"/>
                  </a:solidFill>
                  <a:latin typeface="Calibri"/>
                  <a:ea typeface="Calibri"/>
                  <a:cs typeface="Calibri"/>
                  <a:sym typeface="Calibri"/>
                </a:rPr>
                <a:t>Commentaire</a:t>
              </a:r>
              <a:endParaRPr/>
            </a:p>
            <a:p>
              <a:pPr marL="0" marR="0" lvl="0" indent="0" algn="ctr" rtl="0">
                <a:lnSpc>
                  <a:spcPct val="90000"/>
                </a:lnSpc>
                <a:spcBef>
                  <a:spcPts val="368"/>
                </a:spcBef>
                <a:spcAft>
                  <a:spcPts val="0"/>
                </a:spcAft>
                <a:buNone/>
              </a:pPr>
              <a:r>
                <a:rPr lang="fr-FR" sz="1050" b="0" i="0" u="none" strike="noStrike" cap="none">
                  <a:solidFill>
                    <a:schemeClr val="lt1"/>
                  </a:solidFill>
                  <a:latin typeface="Calibri"/>
                  <a:ea typeface="Calibri"/>
                  <a:cs typeface="Calibri"/>
                  <a:sym typeface="Calibri"/>
                </a:rPr>
                <a:t>Remarque, exposé qui explique, interprète…</a:t>
              </a:r>
              <a:endParaRPr/>
            </a:p>
          </p:txBody>
        </p:sp>
        <p:sp>
          <p:nvSpPr>
            <p:cNvPr id="513" name="Google Shape;513;p24"/>
            <p:cNvSpPr/>
            <p:nvPr/>
          </p:nvSpPr>
          <p:spPr>
            <a:xfrm>
              <a:off x="6751268" y="2454937"/>
              <a:ext cx="1781381" cy="1781381"/>
            </a:xfrm>
            <a:custGeom>
              <a:avLst/>
              <a:gdLst/>
              <a:ahLst/>
              <a:cxnLst/>
              <a:rect l="l" t="t" r="r" b="b"/>
              <a:pathLst>
                <a:path w="1328646" h="1328646" extrusionOk="0">
                  <a:moveTo>
                    <a:pt x="0" y="664323"/>
                  </a:moveTo>
                  <a:cubicBezTo>
                    <a:pt x="0" y="297428"/>
                    <a:pt x="297428" y="0"/>
                    <a:pt x="664323" y="0"/>
                  </a:cubicBezTo>
                  <a:cubicBezTo>
                    <a:pt x="1031218" y="0"/>
                    <a:pt x="1328646" y="297428"/>
                    <a:pt x="1328646" y="664323"/>
                  </a:cubicBezTo>
                  <a:cubicBezTo>
                    <a:pt x="1328646" y="1031218"/>
                    <a:pt x="1031218" y="1328646"/>
                    <a:pt x="664323" y="1328646"/>
                  </a:cubicBezTo>
                  <a:cubicBezTo>
                    <a:pt x="297428" y="1328646"/>
                    <a:pt x="0" y="1031218"/>
                    <a:pt x="0" y="664323"/>
                  </a:cubicBezTo>
                  <a:close/>
                </a:path>
              </a:pathLst>
            </a:custGeom>
            <a:solidFill>
              <a:srgbClr val="FF5724"/>
            </a:solidFill>
            <a:ln w="12700" cap="flat" cmpd="sng">
              <a:solidFill>
                <a:schemeClr val="lt1"/>
              </a:solidFill>
              <a:prstDash val="solid"/>
              <a:miter lim="800000"/>
              <a:headEnd type="none" w="sm" len="sm"/>
              <a:tailEnd type="none" w="sm" len="sm"/>
            </a:ln>
          </p:spPr>
          <p:txBody>
            <a:bodyPr spcFirstLastPara="1" wrap="square" lIns="155450" tIns="155450" rIns="155450" bIns="155450" anchor="t" anchorCtr="0">
              <a:noAutofit/>
            </a:bodyPr>
            <a:lstStyle/>
            <a:p>
              <a:pPr marL="0" marR="0" lvl="0" indent="0" algn="ctr" rtl="0">
                <a:lnSpc>
                  <a:spcPct val="90000"/>
                </a:lnSpc>
                <a:spcBef>
                  <a:spcPts val="0"/>
                </a:spcBef>
                <a:spcAft>
                  <a:spcPts val="0"/>
                </a:spcAft>
                <a:buNone/>
              </a:pPr>
              <a:br>
                <a:rPr lang="fr-FR" sz="1050" b="1" i="0" u="none" strike="noStrike" cap="none">
                  <a:solidFill>
                    <a:schemeClr val="dk1"/>
                  </a:solidFill>
                  <a:latin typeface="Calibri"/>
                  <a:ea typeface="Calibri"/>
                  <a:cs typeface="Calibri"/>
                  <a:sym typeface="Calibri"/>
                </a:rPr>
              </a:br>
              <a:r>
                <a:rPr lang="fr-FR" sz="1050" b="1" i="0" u="none" strike="noStrike" cap="none">
                  <a:solidFill>
                    <a:schemeClr val="lt1"/>
                  </a:solidFill>
                  <a:latin typeface="Calibri"/>
                  <a:ea typeface="Calibri"/>
                  <a:cs typeface="Calibri"/>
                  <a:sym typeface="Calibri"/>
                </a:rPr>
                <a:t>Traces</a:t>
              </a:r>
              <a:endParaRPr/>
            </a:p>
            <a:p>
              <a:pPr marL="0" marR="0" lvl="0" indent="0" algn="ctr" rtl="0">
                <a:lnSpc>
                  <a:spcPct val="90000"/>
                </a:lnSpc>
                <a:spcBef>
                  <a:spcPts val="368"/>
                </a:spcBef>
                <a:spcAft>
                  <a:spcPts val="0"/>
                </a:spcAft>
                <a:buNone/>
              </a:pPr>
              <a:r>
                <a:rPr lang="fr-FR" sz="1050" b="0" i="0" u="none" strike="noStrike" cap="none">
                  <a:solidFill>
                    <a:schemeClr val="lt1"/>
                  </a:solidFill>
                  <a:latin typeface="Calibri"/>
                  <a:ea typeface="Calibri"/>
                  <a:cs typeface="Calibri"/>
                  <a:sym typeface="Calibri"/>
                </a:rPr>
                <a:t>Marques laissées par une action, ce qui reste d’une chose passée</a:t>
              </a:r>
              <a:endParaRPr/>
            </a:p>
          </p:txBody>
        </p:sp>
        <p:sp>
          <p:nvSpPr>
            <p:cNvPr id="514" name="Google Shape;514;p24"/>
            <p:cNvSpPr/>
            <p:nvPr/>
          </p:nvSpPr>
          <p:spPr>
            <a:xfrm>
              <a:off x="8634123" y="2988891"/>
              <a:ext cx="713472" cy="713472"/>
            </a:xfrm>
            <a:custGeom>
              <a:avLst/>
              <a:gdLst/>
              <a:ahLst/>
              <a:cxnLst/>
              <a:rect l="l" t="t" r="r" b="b"/>
              <a:pathLst>
                <a:path w="713472" h="713472" extrusionOk="0">
                  <a:moveTo>
                    <a:pt x="94571" y="272832"/>
                  </a:moveTo>
                  <a:lnTo>
                    <a:pt x="272832" y="272832"/>
                  </a:lnTo>
                  <a:lnTo>
                    <a:pt x="272832" y="94571"/>
                  </a:lnTo>
                  <a:lnTo>
                    <a:pt x="440640" y="94571"/>
                  </a:lnTo>
                  <a:lnTo>
                    <a:pt x="440640" y="272832"/>
                  </a:lnTo>
                  <a:lnTo>
                    <a:pt x="618901" y="272832"/>
                  </a:lnTo>
                  <a:lnTo>
                    <a:pt x="618901" y="440640"/>
                  </a:lnTo>
                  <a:lnTo>
                    <a:pt x="440640" y="440640"/>
                  </a:lnTo>
                  <a:lnTo>
                    <a:pt x="440640" y="618901"/>
                  </a:lnTo>
                  <a:lnTo>
                    <a:pt x="272832" y="618901"/>
                  </a:lnTo>
                  <a:lnTo>
                    <a:pt x="272832" y="440640"/>
                  </a:lnTo>
                  <a:lnTo>
                    <a:pt x="94571" y="440640"/>
                  </a:lnTo>
                  <a:lnTo>
                    <a:pt x="94571" y="272832"/>
                  </a:lnTo>
                  <a:close/>
                </a:path>
              </a:pathLst>
            </a:custGeom>
            <a:solidFill>
              <a:schemeClr val="dk2"/>
            </a:solidFill>
            <a:ln>
              <a:noFill/>
            </a:ln>
          </p:spPr>
          <p:txBody>
            <a:bodyPr spcFirstLastPara="1" wrap="square" lIns="70925" tIns="204600" rIns="70925" bIns="204600" anchor="ctr" anchorCtr="0">
              <a:noAutofit/>
            </a:bodyPr>
            <a:lstStyle/>
            <a:p>
              <a:pPr marL="0" marR="0" lvl="0" indent="0" algn="ctr" rtl="0">
                <a:lnSpc>
                  <a:spcPct val="90000"/>
                </a:lnSpc>
                <a:spcBef>
                  <a:spcPts val="0"/>
                </a:spcBef>
                <a:spcAft>
                  <a:spcPts val="0"/>
                </a:spcAft>
                <a:buNone/>
              </a:pPr>
              <a:endParaRPr sz="600" b="0" i="0" u="none" strike="noStrike" cap="none">
                <a:solidFill>
                  <a:schemeClr val="dk1"/>
                </a:solidFill>
                <a:latin typeface="Calibri"/>
                <a:ea typeface="Calibri"/>
                <a:cs typeface="Calibri"/>
                <a:sym typeface="Calibri"/>
              </a:endParaRPr>
            </a:p>
          </p:txBody>
        </p:sp>
        <p:sp>
          <p:nvSpPr>
            <p:cNvPr id="515" name="Google Shape;515;p24"/>
            <p:cNvSpPr/>
            <p:nvPr/>
          </p:nvSpPr>
          <p:spPr>
            <a:xfrm>
              <a:off x="8645824" y="4136758"/>
              <a:ext cx="690071" cy="690071"/>
            </a:xfrm>
            <a:custGeom>
              <a:avLst/>
              <a:gdLst/>
              <a:ahLst/>
              <a:cxnLst/>
              <a:rect l="l" t="t" r="r" b="b"/>
              <a:pathLst>
                <a:path w="690071" h="690071" extrusionOk="0">
                  <a:moveTo>
                    <a:pt x="91469" y="142155"/>
                  </a:moveTo>
                  <a:lnTo>
                    <a:pt x="598602" y="142155"/>
                  </a:lnTo>
                  <a:lnTo>
                    <a:pt x="598602" y="304459"/>
                  </a:lnTo>
                  <a:lnTo>
                    <a:pt x="91469" y="304459"/>
                  </a:lnTo>
                  <a:lnTo>
                    <a:pt x="91469" y="142155"/>
                  </a:lnTo>
                  <a:close/>
                  <a:moveTo>
                    <a:pt x="91469" y="385612"/>
                  </a:moveTo>
                  <a:lnTo>
                    <a:pt x="598602" y="385612"/>
                  </a:lnTo>
                  <a:lnTo>
                    <a:pt x="598602" y="547916"/>
                  </a:lnTo>
                  <a:lnTo>
                    <a:pt x="91469" y="547916"/>
                  </a:lnTo>
                  <a:lnTo>
                    <a:pt x="91469" y="385612"/>
                  </a:lnTo>
                  <a:close/>
                </a:path>
              </a:pathLst>
            </a:custGeom>
            <a:solidFill>
              <a:schemeClr val="dk2"/>
            </a:solidFill>
            <a:ln>
              <a:noFill/>
            </a:ln>
          </p:spPr>
          <p:txBody>
            <a:bodyPr spcFirstLastPara="1" wrap="square" lIns="68600" tIns="106600" rIns="68600" bIns="106600" anchor="ctr" anchorCtr="0">
              <a:noAutofit/>
            </a:bodyPr>
            <a:lstStyle/>
            <a:p>
              <a:pPr marL="0" marR="0" lvl="0" indent="0" algn="ctr" rtl="0">
                <a:lnSpc>
                  <a:spcPct val="90000"/>
                </a:lnSpc>
                <a:spcBef>
                  <a:spcPts val="0"/>
                </a:spcBef>
                <a:spcAft>
                  <a:spcPts val="0"/>
                </a:spcAft>
                <a:buNone/>
              </a:pPr>
              <a:endParaRPr sz="600" b="0" i="0" u="none" strike="noStrike" cap="none">
                <a:solidFill>
                  <a:schemeClr val="dk1"/>
                </a:solidFill>
                <a:latin typeface="Calibri"/>
                <a:ea typeface="Calibri"/>
                <a:cs typeface="Calibri"/>
                <a:sym typeface="Calibri"/>
              </a:endParaRPr>
            </a:p>
          </p:txBody>
        </p:sp>
      </p:grpSp>
      <p:sp>
        <p:nvSpPr>
          <p:cNvPr id="516" name="Google Shape;516;p24"/>
          <p:cNvSpPr txBox="1">
            <a:spLocks noGrp="1"/>
          </p:cNvSpPr>
          <p:nvPr>
            <p:ph type="title"/>
          </p:nvPr>
        </p:nvSpPr>
        <p:spPr>
          <a:xfrm>
            <a:off x="2300547" y="117981"/>
            <a:ext cx="6707332" cy="994172"/>
          </a:xfrm>
          <a:prstGeom prst="rect">
            <a:avLst/>
          </a:prstGeom>
          <a:noFill/>
          <a:ln>
            <a:noFill/>
          </a:ln>
        </p:spPr>
        <p:txBody>
          <a:bodyPr spcFirstLastPara="1" wrap="square" lIns="91425" tIns="45700" rIns="91425" bIns="45700" anchor="t" anchorCtr="0">
            <a:normAutofit fontScale="90000"/>
          </a:bodyPr>
          <a:lstStyle/>
          <a:p>
            <a:pPr marL="0" lvl="0" indent="0" algn="r" rtl="0">
              <a:lnSpc>
                <a:spcPct val="90000"/>
              </a:lnSpc>
              <a:spcBef>
                <a:spcPts val="0"/>
              </a:spcBef>
              <a:spcAft>
                <a:spcPts val="0"/>
              </a:spcAft>
              <a:buClr>
                <a:srgbClr val="3D687A"/>
              </a:buClr>
              <a:buSzPct val="100000"/>
              <a:buFont typeface="Public Sans"/>
              <a:buNone/>
            </a:pPr>
            <a:r>
              <a:rPr lang="fr-FR" sz="3100"/>
              <a:t>Preuve = faisceau de traces commentées</a:t>
            </a:r>
            <a:br>
              <a:rPr lang="fr-FR"/>
            </a:br>
            <a:r>
              <a:rPr lang="fr-FR" sz="1800" b="0"/>
              <a:t>Georges, Poumay et Tardif, 2014</a:t>
            </a:r>
            <a:endParaRPr sz="1650" b="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8724E010-C58F-4C92-BAE7-1C055577867A}"/>
              </a:ext>
            </a:extLst>
          </p:cNvPr>
          <p:cNvSpPr>
            <a:spLocks noGrp="1"/>
          </p:cNvSpPr>
          <p:nvPr>
            <p:ph type="body" idx="1"/>
          </p:nvPr>
        </p:nvSpPr>
        <p:spPr>
          <a:xfrm>
            <a:off x="658147" y="1536729"/>
            <a:ext cx="4310743" cy="2921775"/>
          </a:xfrm>
        </p:spPr>
        <p:txBody>
          <a:bodyPr/>
          <a:lstStyle/>
          <a:p>
            <a:r>
              <a:rPr lang="fr-FR" dirty="0"/>
              <a:t>Quel scénario d’accompagnement à la démarche portfolio imagineriez-vous ?</a:t>
            </a:r>
          </a:p>
          <a:p>
            <a:pPr algn="just"/>
            <a:endParaRPr lang="fr-FR" dirty="0"/>
          </a:p>
          <a:p>
            <a:r>
              <a:rPr lang="fr-FR" dirty="0"/>
              <a:t>Se référer au contexte de SAE imaginé</a:t>
            </a:r>
          </a:p>
        </p:txBody>
      </p:sp>
      <p:sp>
        <p:nvSpPr>
          <p:cNvPr id="3" name="Titre 2">
            <a:extLst>
              <a:ext uri="{FF2B5EF4-FFF2-40B4-BE49-F238E27FC236}">
                <a16:creationId xmlns:a16="http://schemas.microsoft.com/office/drawing/2014/main" id="{4E5C56C3-9EE1-43CB-8A75-5846B7664BEB}"/>
              </a:ext>
            </a:extLst>
          </p:cNvPr>
          <p:cNvSpPr>
            <a:spLocks noGrp="1"/>
          </p:cNvSpPr>
          <p:nvPr>
            <p:ph type="title"/>
          </p:nvPr>
        </p:nvSpPr>
        <p:spPr>
          <a:xfrm>
            <a:off x="2300547" y="117981"/>
            <a:ext cx="6707332" cy="466410"/>
          </a:xfrm>
        </p:spPr>
        <p:txBody>
          <a:bodyPr/>
          <a:lstStyle/>
          <a:p>
            <a:r>
              <a:rPr lang="fr-FR" dirty="0"/>
              <a:t>Atelier</a:t>
            </a:r>
          </a:p>
        </p:txBody>
      </p:sp>
      <p:pic>
        <p:nvPicPr>
          <p:cNvPr id="6" name="Image 5">
            <a:extLst>
              <a:ext uri="{FF2B5EF4-FFF2-40B4-BE49-F238E27FC236}">
                <a16:creationId xmlns:a16="http://schemas.microsoft.com/office/drawing/2014/main" id="{16A11344-5795-4AA5-B21A-0FABCA9ED735}"/>
              </a:ext>
            </a:extLst>
          </p:cNvPr>
          <p:cNvPicPr>
            <a:picLocks noChangeAspect="1"/>
          </p:cNvPicPr>
          <p:nvPr/>
        </p:nvPicPr>
        <p:blipFill rotWithShape="1">
          <a:blip r:embed="rId2"/>
          <a:srcRect l="633"/>
          <a:stretch/>
        </p:blipFill>
        <p:spPr>
          <a:xfrm>
            <a:off x="5759450" y="839520"/>
            <a:ext cx="2434303" cy="346446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2850671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7B2D8BBA-7882-45F6-886A-5B79E90ADB95}"/>
              </a:ext>
            </a:extLst>
          </p:cNvPr>
          <p:cNvSpPr>
            <a:spLocks noGrp="1"/>
          </p:cNvSpPr>
          <p:nvPr>
            <p:ph type="title"/>
          </p:nvPr>
        </p:nvSpPr>
        <p:spPr>
          <a:xfrm>
            <a:off x="2300547" y="117981"/>
            <a:ext cx="6707332" cy="851421"/>
          </a:xfrm>
        </p:spPr>
        <p:txBody>
          <a:bodyPr/>
          <a:lstStyle/>
          <a:p>
            <a:r>
              <a:rPr lang="fr-FR" dirty="0"/>
              <a:t>Les différents séminaires d’accompagnement</a:t>
            </a:r>
          </a:p>
        </p:txBody>
      </p:sp>
      <p:pic>
        <p:nvPicPr>
          <p:cNvPr id="5" name="Image 4">
            <a:extLst>
              <a:ext uri="{FF2B5EF4-FFF2-40B4-BE49-F238E27FC236}">
                <a16:creationId xmlns:a16="http://schemas.microsoft.com/office/drawing/2014/main" id="{24403969-BC61-4D33-925D-1156792B045C}"/>
              </a:ext>
            </a:extLst>
          </p:cNvPr>
          <p:cNvPicPr>
            <a:picLocks noChangeAspect="1"/>
          </p:cNvPicPr>
          <p:nvPr/>
        </p:nvPicPr>
        <p:blipFill rotWithShape="1">
          <a:blip r:embed="rId3"/>
          <a:srcRect t="24193" b="21405"/>
          <a:stretch/>
        </p:blipFill>
        <p:spPr>
          <a:xfrm>
            <a:off x="1143000" y="1172649"/>
            <a:ext cx="6858000" cy="2798202"/>
          </a:xfrm>
          <a:prstGeom prst="rect">
            <a:avLst/>
          </a:prstGeom>
        </p:spPr>
      </p:pic>
    </p:spTree>
    <p:extLst>
      <p:ext uri="{BB962C8B-B14F-4D97-AF65-F5344CB8AC3E}">
        <p14:creationId xmlns:p14="http://schemas.microsoft.com/office/powerpoint/2010/main" val="2415896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53727279-C234-4D98-BF54-D28329CF9A53}"/>
              </a:ext>
            </a:extLst>
          </p:cNvPr>
          <p:cNvSpPr>
            <a:spLocks noGrp="1"/>
          </p:cNvSpPr>
          <p:nvPr>
            <p:ph type="title"/>
          </p:nvPr>
        </p:nvSpPr>
        <p:spPr>
          <a:xfrm>
            <a:off x="2300547" y="117981"/>
            <a:ext cx="6707332" cy="466410"/>
          </a:xfrm>
        </p:spPr>
        <p:txBody>
          <a:bodyPr/>
          <a:lstStyle/>
          <a:p>
            <a:r>
              <a:rPr lang="fr-FR" dirty="0"/>
              <a:t>Exemple</a:t>
            </a:r>
          </a:p>
        </p:txBody>
      </p:sp>
      <p:pic>
        <p:nvPicPr>
          <p:cNvPr id="2" name="Image 1">
            <a:hlinkClick r:id="rId3"/>
            <a:extLst>
              <a:ext uri="{FF2B5EF4-FFF2-40B4-BE49-F238E27FC236}">
                <a16:creationId xmlns:a16="http://schemas.microsoft.com/office/drawing/2014/main" id="{D1018D1A-91FE-4A45-A98A-CA18AEEA237D}"/>
              </a:ext>
            </a:extLst>
          </p:cNvPr>
          <p:cNvPicPr>
            <a:picLocks noChangeAspect="1"/>
          </p:cNvPicPr>
          <p:nvPr/>
        </p:nvPicPr>
        <p:blipFill rotWithShape="1">
          <a:blip r:embed="rId4"/>
          <a:srcRect b="3316"/>
          <a:stretch/>
        </p:blipFill>
        <p:spPr>
          <a:xfrm>
            <a:off x="677125" y="640356"/>
            <a:ext cx="7789750" cy="4236444"/>
          </a:xfrm>
          <a:prstGeom prst="rect">
            <a:avLst/>
          </a:prstGeom>
        </p:spPr>
      </p:pic>
    </p:spTree>
    <p:extLst>
      <p:ext uri="{BB962C8B-B14F-4D97-AF65-F5344CB8AC3E}">
        <p14:creationId xmlns:p14="http://schemas.microsoft.com/office/powerpoint/2010/main" val="30112110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object 4"/>
          <p:cNvGrpSpPr/>
          <p:nvPr/>
        </p:nvGrpSpPr>
        <p:grpSpPr>
          <a:xfrm>
            <a:off x="456295" y="994788"/>
            <a:ext cx="5757451" cy="3472437"/>
            <a:chOff x="440055" y="850900"/>
            <a:chExt cx="9686290" cy="5842000"/>
          </a:xfrm>
        </p:grpSpPr>
        <p:pic>
          <p:nvPicPr>
            <p:cNvPr id="5" name="object 5"/>
            <p:cNvPicPr/>
            <p:nvPr/>
          </p:nvPicPr>
          <p:blipFill>
            <a:blip r:embed="rId2" cstate="print"/>
            <a:stretch>
              <a:fillRect/>
            </a:stretch>
          </p:blipFill>
          <p:spPr>
            <a:xfrm>
              <a:off x="440055" y="3471572"/>
              <a:ext cx="2276524" cy="3221326"/>
            </a:xfrm>
            <a:prstGeom prst="rect">
              <a:avLst/>
            </a:prstGeom>
          </p:spPr>
        </p:pic>
        <p:pic>
          <p:nvPicPr>
            <p:cNvPr id="6" name="object 6"/>
            <p:cNvPicPr/>
            <p:nvPr/>
          </p:nvPicPr>
          <p:blipFill>
            <a:blip r:embed="rId3" cstate="print"/>
            <a:stretch>
              <a:fillRect/>
            </a:stretch>
          </p:blipFill>
          <p:spPr>
            <a:xfrm>
              <a:off x="2452071" y="850900"/>
              <a:ext cx="2276525" cy="3218455"/>
            </a:xfrm>
            <a:prstGeom prst="rect">
              <a:avLst/>
            </a:prstGeom>
          </p:spPr>
        </p:pic>
        <p:pic>
          <p:nvPicPr>
            <p:cNvPr id="7" name="object 7"/>
            <p:cNvPicPr/>
            <p:nvPr/>
          </p:nvPicPr>
          <p:blipFill>
            <a:blip r:embed="rId4" cstate="print"/>
            <a:stretch>
              <a:fillRect/>
            </a:stretch>
          </p:blipFill>
          <p:spPr>
            <a:xfrm>
              <a:off x="4365552" y="3474444"/>
              <a:ext cx="2276525" cy="3218455"/>
            </a:xfrm>
            <a:prstGeom prst="rect">
              <a:avLst/>
            </a:prstGeom>
          </p:spPr>
        </p:pic>
        <p:pic>
          <p:nvPicPr>
            <p:cNvPr id="8" name="object 8"/>
            <p:cNvPicPr/>
            <p:nvPr/>
          </p:nvPicPr>
          <p:blipFill>
            <a:blip r:embed="rId5" cstate="print"/>
            <a:stretch>
              <a:fillRect/>
            </a:stretch>
          </p:blipFill>
          <p:spPr>
            <a:xfrm>
              <a:off x="6377569" y="850900"/>
              <a:ext cx="2276525" cy="3218455"/>
            </a:xfrm>
            <a:prstGeom prst="rect">
              <a:avLst/>
            </a:prstGeom>
          </p:spPr>
        </p:pic>
        <p:pic>
          <p:nvPicPr>
            <p:cNvPr id="9" name="object 9"/>
            <p:cNvPicPr/>
            <p:nvPr/>
          </p:nvPicPr>
          <p:blipFill>
            <a:blip r:embed="rId6" cstate="print"/>
            <a:stretch>
              <a:fillRect/>
            </a:stretch>
          </p:blipFill>
          <p:spPr>
            <a:xfrm>
              <a:off x="7847690" y="3471572"/>
              <a:ext cx="2278556" cy="3221326"/>
            </a:xfrm>
            <a:prstGeom prst="rect">
              <a:avLst/>
            </a:prstGeom>
          </p:spPr>
        </p:pic>
      </p:grpSp>
      <p:sp>
        <p:nvSpPr>
          <p:cNvPr id="14" name="object 2">
            <a:extLst>
              <a:ext uri="{FF2B5EF4-FFF2-40B4-BE49-F238E27FC236}">
                <a16:creationId xmlns:a16="http://schemas.microsoft.com/office/drawing/2014/main" id="{1622A5B0-BE27-4A81-B6EF-37EBE9C6E72E}"/>
              </a:ext>
            </a:extLst>
          </p:cNvPr>
          <p:cNvSpPr txBox="1">
            <a:spLocks noGrp="1"/>
          </p:cNvSpPr>
          <p:nvPr>
            <p:ph type="title"/>
          </p:nvPr>
        </p:nvSpPr>
        <p:spPr>
          <a:xfrm>
            <a:off x="3949622" y="158747"/>
            <a:ext cx="4888025" cy="353447"/>
          </a:xfrm>
          <a:prstGeom prst="rect">
            <a:avLst/>
          </a:prstGeom>
        </p:spPr>
        <p:txBody>
          <a:bodyPr spcFirstLastPara="1" vert="horz" wrap="square" lIns="0" tIns="8145" rIns="0" bIns="0" numCol="1" rtlCol="0" anchor="ctr" anchorCtr="0" compatLnSpc="1">
            <a:prstTxWarp prst="textNoShape">
              <a:avLst/>
            </a:prstTxWarp>
            <a:spAutoFit/>
          </a:bodyPr>
          <a:lstStyle/>
          <a:p>
            <a:pPr marL="8145">
              <a:spcBef>
                <a:spcPts val="65"/>
              </a:spcBef>
            </a:pPr>
            <a:r>
              <a:rPr sz="2400" spc="3" dirty="0">
                <a:latin typeface="Public Sans" pitchFamily="2" charset="0"/>
              </a:rPr>
              <a:t>Dispositif</a:t>
            </a:r>
            <a:r>
              <a:rPr sz="2400" spc="-7" dirty="0">
                <a:latin typeface="Public Sans" pitchFamily="2" charset="0"/>
              </a:rPr>
              <a:t> </a:t>
            </a:r>
            <a:r>
              <a:rPr sz="2400" spc="-3" dirty="0">
                <a:latin typeface="Public Sans" pitchFamily="2" charset="0"/>
              </a:rPr>
              <a:t>d’accompagnement</a:t>
            </a:r>
          </a:p>
        </p:txBody>
      </p:sp>
      <p:pic>
        <p:nvPicPr>
          <p:cNvPr id="2" name="Image 1">
            <a:extLst>
              <a:ext uri="{FF2B5EF4-FFF2-40B4-BE49-F238E27FC236}">
                <a16:creationId xmlns:a16="http://schemas.microsoft.com/office/drawing/2014/main" id="{C5CB8EB7-11A8-4033-8F92-0599A05E79C2}"/>
              </a:ext>
            </a:extLst>
          </p:cNvPr>
          <p:cNvPicPr>
            <a:picLocks noChangeAspect="1"/>
          </p:cNvPicPr>
          <p:nvPr/>
        </p:nvPicPr>
        <p:blipFill>
          <a:blip r:embed="rId7"/>
          <a:stretch>
            <a:fillRect/>
          </a:stretch>
        </p:blipFill>
        <p:spPr>
          <a:xfrm>
            <a:off x="6646897" y="1476375"/>
            <a:ext cx="2190750" cy="219075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30"/>
        <p:cNvGrpSpPr/>
        <p:nvPr/>
      </p:nvGrpSpPr>
      <p:grpSpPr>
        <a:xfrm>
          <a:off x="0" y="0"/>
          <a:ext cx="0" cy="0"/>
          <a:chOff x="0" y="0"/>
          <a:chExt cx="0" cy="0"/>
        </a:xfrm>
      </p:grpSpPr>
      <p:pic>
        <p:nvPicPr>
          <p:cNvPr id="531" name="Google Shape;531;p26"/>
          <p:cNvPicPr preferRelativeResize="0"/>
          <p:nvPr/>
        </p:nvPicPr>
        <p:blipFill rotWithShape="1">
          <a:blip r:embed="rId3">
            <a:alphaModFix/>
          </a:blip>
          <a:srcRect/>
          <a:stretch/>
        </p:blipFill>
        <p:spPr>
          <a:xfrm>
            <a:off x="216216" y="1192695"/>
            <a:ext cx="4479269" cy="3116911"/>
          </a:xfrm>
          <a:prstGeom prst="rect">
            <a:avLst/>
          </a:prstGeom>
          <a:noFill/>
          <a:ln>
            <a:noFill/>
          </a:ln>
        </p:spPr>
      </p:pic>
      <p:sp>
        <p:nvSpPr>
          <p:cNvPr id="532" name="Google Shape;532;p26"/>
          <p:cNvSpPr txBox="1">
            <a:spLocks noGrp="1"/>
          </p:cNvSpPr>
          <p:nvPr>
            <p:ph type="title"/>
          </p:nvPr>
        </p:nvSpPr>
        <p:spPr>
          <a:xfrm>
            <a:off x="2300547" y="117981"/>
            <a:ext cx="6707332" cy="994172"/>
          </a:xfrm>
          <a:prstGeom prst="rect">
            <a:avLst/>
          </a:prstGeom>
          <a:noFill/>
          <a:ln>
            <a:noFill/>
          </a:ln>
        </p:spPr>
        <p:txBody>
          <a:bodyPr spcFirstLastPara="1" wrap="square" lIns="91425" tIns="45700" rIns="91425" bIns="45700" anchor="t" anchorCtr="0">
            <a:normAutofit/>
          </a:bodyPr>
          <a:lstStyle/>
          <a:p>
            <a:pPr marL="0" lvl="0" indent="0" algn="r" rtl="0">
              <a:lnSpc>
                <a:spcPct val="90000"/>
              </a:lnSpc>
              <a:spcBef>
                <a:spcPts val="0"/>
              </a:spcBef>
              <a:spcAft>
                <a:spcPts val="0"/>
              </a:spcAft>
              <a:buClr>
                <a:srgbClr val="3D687A"/>
              </a:buClr>
              <a:buSzPts val="2400"/>
              <a:buFont typeface="Public Sans"/>
              <a:buNone/>
            </a:pPr>
            <a:r>
              <a:rPr lang="fr-FR"/>
              <a:t>Des questions ?</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48"/>
        <p:cNvGrpSpPr/>
        <p:nvPr/>
      </p:nvGrpSpPr>
      <p:grpSpPr>
        <a:xfrm>
          <a:off x="0" y="0"/>
          <a:ext cx="0" cy="0"/>
          <a:chOff x="0" y="0"/>
          <a:chExt cx="0" cy="0"/>
        </a:xfrm>
      </p:grpSpPr>
      <p:sp>
        <p:nvSpPr>
          <p:cNvPr id="549" name="Google Shape;549;p28"/>
          <p:cNvSpPr txBox="1">
            <a:spLocks noGrp="1"/>
          </p:cNvSpPr>
          <p:nvPr>
            <p:ph type="body" idx="1"/>
          </p:nvPr>
        </p:nvSpPr>
        <p:spPr>
          <a:xfrm>
            <a:off x="628650" y="900113"/>
            <a:ext cx="7886700" cy="721519"/>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rgbClr val="3D687A"/>
              </a:buClr>
              <a:buSzPts val="3200"/>
              <a:buNone/>
            </a:pPr>
            <a:r>
              <a:rPr lang="fr-FR" sz="3200" b="1" dirty="0"/>
              <a:t>Merci de votre attention !</a:t>
            </a:r>
            <a:endParaRPr dirty="0"/>
          </a:p>
          <a:p>
            <a:pPr marL="171450" lvl="0" indent="0" algn="l" rtl="0">
              <a:lnSpc>
                <a:spcPct val="90000"/>
              </a:lnSpc>
              <a:spcBef>
                <a:spcPts val="750"/>
              </a:spcBef>
              <a:spcAft>
                <a:spcPts val="0"/>
              </a:spcAft>
              <a:buClr>
                <a:srgbClr val="3D687A"/>
              </a:buClr>
              <a:buSzPts val="3200"/>
              <a:buNone/>
            </a:pPr>
            <a:endParaRPr sz="3200" dirty="0"/>
          </a:p>
        </p:txBody>
      </p:sp>
      <p:pic>
        <p:nvPicPr>
          <p:cNvPr id="550" name="Google Shape;550;p28"/>
          <p:cNvPicPr preferRelativeResize="0"/>
          <p:nvPr/>
        </p:nvPicPr>
        <p:blipFill rotWithShape="1">
          <a:blip r:embed="rId3">
            <a:alphaModFix/>
          </a:blip>
          <a:srcRect b="9489"/>
          <a:stretch/>
        </p:blipFill>
        <p:spPr>
          <a:xfrm>
            <a:off x="4572000" y="2571750"/>
            <a:ext cx="3429232" cy="25717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300547" y="117981"/>
            <a:ext cx="6707332" cy="390885"/>
          </a:xfrm>
          <a:prstGeom prst="rect">
            <a:avLst/>
          </a:prstGeom>
        </p:spPr>
        <p:txBody>
          <a:bodyPr spcFirstLastPara="1" vert="horz" wrap="square" lIns="0" tIns="8645" rIns="0" bIns="0" rtlCol="0" anchor="t" anchorCtr="0">
            <a:spAutoFit/>
          </a:bodyPr>
          <a:lstStyle/>
          <a:p>
            <a:pPr marL="8645">
              <a:lnSpc>
                <a:spcPct val="100000"/>
              </a:lnSpc>
              <a:spcBef>
                <a:spcPts val="68"/>
              </a:spcBef>
            </a:pPr>
            <a:r>
              <a:rPr spc="3" dirty="0"/>
              <a:t>Le</a:t>
            </a:r>
            <a:r>
              <a:rPr spc="-3" dirty="0"/>
              <a:t> projet</a:t>
            </a:r>
            <a:r>
              <a:rPr spc="-7" dirty="0"/>
              <a:t> </a:t>
            </a:r>
            <a:r>
              <a:rPr dirty="0"/>
              <a:t>LCeR</a:t>
            </a:r>
          </a:p>
        </p:txBody>
      </p:sp>
      <p:sp>
        <p:nvSpPr>
          <p:cNvPr id="4" name="object 4"/>
          <p:cNvSpPr txBox="1"/>
          <p:nvPr/>
        </p:nvSpPr>
        <p:spPr>
          <a:xfrm>
            <a:off x="984277" y="1491389"/>
            <a:ext cx="2632539" cy="2392021"/>
          </a:xfrm>
          <a:prstGeom prst="rect">
            <a:avLst/>
          </a:prstGeom>
          <a:solidFill>
            <a:srgbClr val="3D687A"/>
          </a:solidFill>
        </p:spPr>
        <p:txBody>
          <a:bodyPr vert="horz" wrap="square" lIns="0" tIns="32849" rIns="0" bIns="0" rtlCol="0">
            <a:spAutoFit/>
          </a:bodyPr>
          <a:lstStyle/>
          <a:p>
            <a:pPr marL="349254" marR="344499" indent="19019" algn="just">
              <a:lnSpc>
                <a:spcPts val="1293"/>
              </a:lnSpc>
              <a:spcBef>
                <a:spcPts val="259"/>
              </a:spcBef>
            </a:pPr>
            <a:r>
              <a:rPr lang="fr-FR" sz="1089" b="1" spc="-14" dirty="0">
                <a:solidFill>
                  <a:srgbClr val="FBE5D6"/>
                </a:solidFill>
                <a:latin typeface="Calibri"/>
                <a:cs typeface="Calibri"/>
              </a:rPr>
              <a:t>NCU 2018</a:t>
            </a:r>
          </a:p>
          <a:p>
            <a:pPr marL="349254" marR="344499" indent="19019">
              <a:lnSpc>
                <a:spcPts val="1293"/>
              </a:lnSpc>
              <a:spcBef>
                <a:spcPts val="259"/>
              </a:spcBef>
            </a:pPr>
            <a:r>
              <a:rPr b="1" spc="-14" dirty="0">
                <a:solidFill>
                  <a:srgbClr val="FBE5D6"/>
                </a:solidFill>
                <a:latin typeface="Calibri"/>
                <a:cs typeface="Calibri"/>
              </a:rPr>
              <a:t>Transformation </a:t>
            </a:r>
            <a:r>
              <a:rPr b="1" spc="-3" dirty="0">
                <a:solidFill>
                  <a:srgbClr val="FBE5D6"/>
                </a:solidFill>
                <a:latin typeface="Calibri"/>
                <a:cs typeface="Calibri"/>
              </a:rPr>
              <a:t>de </a:t>
            </a:r>
            <a:r>
              <a:rPr b="1" spc="-17" dirty="0">
                <a:solidFill>
                  <a:srgbClr val="FBE5D6"/>
                </a:solidFill>
                <a:latin typeface="Calibri"/>
                <a:cs typeface="Calibri"/>
              </a:rPr>
              <a:t>l’offre </a:t>
            </a:r>
            <a:r>
              <a:rPr b="1" spc="-3" dirty="0">
                <a:solidFill>
                  <a:srgbClr val="FBE5D6"/>
                </a:solidFill>
                <a:latin typeface="Calibri"/>
                <a:cs typeface="Calibri"/>
              </a:rPr>
              <a:t>de </a:t>
            </a:r>
            <a:r>
              <a:rPr b="1" spc="-238" dirty="0">
                <a:solidFill>
                  <a:srgbClr val="FBE5D6"/>
                </a:solidFill>
                <a:latin typeface="Calibri"/>
                <a:cs typeface="Calibri"/>
              </a:rPr>
              <a:t> </a:t>
            </a:r>
            <a:r>
              <a:rPr b="1" spc="-10" dirty="0">
                <a:solidFill>
                  <a:srgbClr val="FBE5D6"/>
                </a:solidFill>
                <a:latin typeface="Calibri"/>
                <a:cs typeface="Calibri"/>
              </a:rPr>
              <a:t>formation </a:t>
            </a:r>
            <a:r>
              <a:rPr b="1" spc="-7" dirty="0">
                <a:solidFill>
                  <a:srgbClr val="FBE5D6"/>
                </a:solidFill>
                <a:latin typeface="Calibri"/>
                <a:cs typeface="Calibri"/>
              </a:rPr>
              <a:t>en </a:t>
            </a:r>
            <a:r>
              <a:rPr b="1" spc="-3" dirty="0">
                <a:solidFill>
                  <a:srgbClr val="FBE5D6"/>
                </a:solidFill>
                <a:latin typeface="Calibri"/>
                <a:cs typeface="Calibri"/>
              </a:rPr>
              <a:t>licence selon </a:t>
            </a:r>
            <a:r>
              <a:rPr b="1" dirty="0">
                <a:solidFill>
                  <a:srgbClr val="FBE5D6"/>
                </a:solidFill>
                <a:latin typeface="Calibri"/>
                <a:cs typeface="Calibri"/>
              </a:rPr>
              <a:t> </a:t>
            </a:r>
            <a:r>
              <a:rPr b="1" spc="-20" dirty="0">
                <a:solidFill>
                  <a:srgbClr val="FBE5D6"/>
                </a:solidFill>
                <a:latin typeface="Calibri"/>
                <a:cs typeface="Calibri"/>
              </a:rPr>
              <a:t>l’Approche</a:t>
            </a:r>
            <a:r>
              <a:rPr b="1" spc="-24" dirty="0">
                <a:solidFill>
                  <a:srgbClr val="FBE5D6"/>
                </a:solidFill>
                <a:latin typeface="Calibri"/>
                <a:cs typeface="Calibri"/>
              </a:rPr>
              <a:t> </a:t>
            </a:r>
            <a:r>
              <a:rPr b="1" spc="-10" dirty="0">
                <a:solidFill>
                  <a:srgbClr val="FBE5D6"/>
                </a:solidFill>
                <a:latin typeface="Calibri"/>
                <a:cs typeface="Calibri"/>
              </a:rPr>
              <a:t>Par</a:t>
            </a:r>
            <a:r>
              <a:rPr b="1" spc="-14" dirty="0">
                <a:solidFill>
                  <a:srgbClr val="FBE5D6"/>
                </a:solidFill>
                <a:latin typeface="Calibri"/>
                <a:cs typeface="Calibri"/>
              </a:rPr>
              <a:t> </a:t>
            </a:r>
            <a:r>
              <a:rPr b="1" spc="-10" dirty="0">
                <a:solidFill>
                  <a:srgbClr val="FBE5D6"/>
                </a:solidFill>
                <a:latin typeface="Calibri"/>
                <a:cs typeface="Calibri"/>
              </a:rPr>
              <a:t>Compétences</a:t>
            </a:r>
            <a:endParaRPr dirty="0">
              <a:latin typeface="Calibri"/>
              <a:cs typeface="Calibri"/>
            </a:endParaRPr>
          </a:p>
          <a:p>
            <a:pPr>
              <a:lnSpc>
                <a:spcPct val="100000"/>
              </a:lnSpc>
            </a:pPr>
            <a:endParaRPr sz="953" dirty="0">
              <a:latin typeface="Calibri"/>
              <a:cs typeface="Calibri"/>
            </a:endParaRPr>
          </a:p>
          <a:p>
            <a:pPr marL="424032" marR="138750">
              <a:lnSpc>
                <a:spcPct val="105000"/>
              </a:lnSpc>
            </a:pPr>
            <a:r>
              <a:rPr sz="1089" spc="-14" dirty="0">
                <a:solidFill>
                  <a:srgbClr val="FFFFFF"/>
                </a:solidFill>
                <a:latin typeface="Calibri"/>
                <a:cs typeface="Calibri"/>
              </a:rPr>
              <a:t>Transformation</a:t>
            </a:r>
            <a:r>
              <a:rPr sz="1089" spc="-31" dirty="0">
                <a:solidFill>
                  <a:srgbClr val="FFFFFF"/>
                </a:solidFill>
                <a:latin typeface="Calibri"/>
                <a:cs typeface="Calibri"/>
              </a:rPr>
              <a:t> </a:t>
            </a:r>
            <a:r>
              <a:rPr sz="1089" spc="-3" dirty="0">
                <a:solidFill>
                  <a:srgbClr val="FFFFFF"/>
                </a:solidFill>
                <a:latin typeface="Calibri"/>
                <a:cs typeface="Calibri"/>
              </a:rPr>
              <a:t>pédagogique</a:t>
            </a:r>
            <a:r>
              <a:rPr sz="1089" spc="-31" dirty="0">
                <a:solidFill>
                  <a:srgbClr val="FFFFFF"/>
                </a:solidFill>
                <a:latin typeface="Calibri"/>
                <a:cs typeface="Calibri"/>
              </a:rPr>
              <a:t> </a:t>
            </a:r>
            <a:r>
              <a:rPr sz="1089" spc="-3" dirty="0">
                <a:solidFill>
                  <a:srgbClr val="FFFFFF"/>
                </a:solidFill>
                <a:latin typeface="Calibri"/>
                <a:cs typeface="Calibri"/>
              </a:rPr>
              <a:t>et </a:t>
            </a:r>
            <a:r>
              <a:rPr sz="1089" spc="-235" dirty="0">
                <a:solidFill>
                  <a:srgbClr val="FFFFFF"/>
                </a:solidFill>
                <a:latin typeface="Calibri"/>
                <a:cs typeface="Calibri"/>
              </a:rPr>
              <a:t> </a:t>
            </a:r>
            <a:r>
              <a:rPr sz="1089" spc="-7" dirty="0">
                <a:solidFill>
                  <a:srgbClr val="FFFFFF"/>
                </a:solidFill>
                <a:latin typeface="Calibri"/>
                <a:cs typeface="Calibri"/>
              </a:rPr>
              <a:t>numérique</a:t>
            </a:r>
            <a:endParaRPr sz="1089" dirty="0">
              <a:latin typeface="Calibri"/>
              <a:cs typeface="Calibri"/>
            </a:endParaRPr>
          </a:p>
          <a:p>
            <a:pPr>
              <a:lnSpc>
                <a:spcPct val="100000"/>
              </a:lnSpc>
            </a:pPr>
            <a:endParaRPr sz="1089" dirty="0">
              <a:latin typeface="Calibri"/>
              <a:cs typeface="Calibri"/>
            </a:endParaRPr>
          </a:p>
          <a:p>
            <a:pPr marL="424032" marR="188891">
              <a:lnSpc>
                <a:spcPts val="1293"/>
              </a:lnSpc>
            </a:pPr>
            <a:r>
              <a:rPr sz="1089" spc="-7" dirty="0">
                <a:solidFill>
                  <a:srgbClr val="FFFFFF"/>
                </a:solidFill>
                <a:latin typeface="Calibri"/>
                <a:cs typeface="Calibri"/>
              </a:rPr>
              <a:t>Flexibilité </a:t>
            </a:r>
            <a:r>
              <a:rPr sz="1089" spc="-3" dirty="0">
                <a:solidFill>
                  <a:srgbClr val="FFFFFF"/>
                </a:solidFill>
                <a:latin typeface="Calibri"/>
                <a:cs typeface="Calibri"/>
              </a:rPr>
              <a:t>dans les </a:t>
            </a:r>
            <a:r>
              <a:rPr sz="1089" spc="-10" dirty="0">
                <a:solidFill>
                  <a:srgbClr val="FFFFFF"/>
                </a:solidFill>
                <a:latin typeface="Calibri"/>
                <a:cs typeface="Calibri"/>
              </a:rPr>
              <a:t>parcours </a:t>
            </a:r>
            <a:r>
              <a:rPr sz="1089" spc="-3" dirty="0">
                <a:solidFill>
                  <a:srgbClr val="FFFFFF"/>
                </a:solidFill>
                <a:latin typeface="Calibri"/>
                <a:cs typeface="Calibri"/>
              </a:rPr>
              <a:t>de </a:t>
            </a:r>
            <a:r>
              <a:rPr sz="1089" spc="-238" dirty="0">
                <a:solidFill>
                  <a:srgbClr val="FFFFFF"/>
                </a:solidFill>
                <a:latin typeface="Calibri"/>
                <a:cs typeface="Calibri"/>
              </a:rPr>
              <a:t> </a:t>
            </a:r>
            <a:r>
              <a:rPr sz="1089" spc="-7" dirty="0">
                <a:solidFill>
                  <a:srgbClr val="FFFFFF"/>
                </a:solidFill>
                <a:latin typeface="Calibri"/>
                <a:cs typeface="Calibri"/>
              </a:rPr>
              <a:t>formations</a:t>
            </a:r>
            <a:endParaRPr sz="1089" dirty="0">
              <a:latin typeface="Calibri"/>
              <a:cs typeface="Calibri"/>
            </a:endParaRPr>
          </a:p>
          <a:p>
            <a:pPr>
              <a:spcBef>
                <a:spcPts val="24"/>
              </a:spcBef>
            </a:pPr>
            <a:endParaRPr sz="987" dirty="0">
              <a:latin typeface="Calibri"/>
              <a:cs typeface="Calibri"/>
            </a:endParaRPr>
          </a:p>
          <a:p>
            <a:pPr marL="424032" marR="816078">
              <a:spcBef>
                <a:spcPts val="3"/>
              </a:spcBef>
            </a:pPr>
            <a:r>
              <a:rPr sz="1089" spc="-3" dirty="0">
                <a:solidFill>
                  <a:srgbClr val="FFFFFF"/>
                </a:solidFill>
                <a:latin typeface="Calibri"/>
                <a:cs typeface="Calibri"/>
              </a:rPr>
              <a:t>Mise</a:t>
            </a:r>
            <a:r>
              <a:rPr sz="1089" spc="-20" dirty="0">
                <a:solidFill>
                  <a:srgbClr val="FFFFFF"/>
                </a:solidFill>
                <a:latin typeface="Calibri"/>
                <a:cs typeface="Calibri"/>
              </a:rPr>
              <a:t> </a:t>
            </a:r>
            <a:r>
              <a:rPr sz="1089" spc="-3" dirty="0">
                <a:solidFill>
                  <a:srgbClr val="FFFFFF"/>
                </a:solidFill>
                <a:latin typeface="Calibri"/>
                <a:cs typeface="Calibri"/>
              </a:rPr>
              <a:t>en</a:t>
            </a:r>
            <a:r>
              <a:rPr sz="1089" spc="-20" dirty="0">
                <a:solidFill>
                  <a:srgbClr val="FFFFFF"/>
                </a:solidFill>
                <a:latin typeface="Calibri"/>
                <a:cs typeface="Calibri"/>
              </a:rPr>
              <a:t> </a:t>
            </a:r>
            <a:r>
              <a:rPr sz="1089" spc="-7" dirty="0">
                <a:solidFill>
                  <a:srgbClr val="FFFFFF"/>
                </a:solidFill>
                <a:latin typeface="Calibri"/>
                <a:cs typeface="Calibri"/>
              </a:rPr>
              <a:t>réseau</a:t>
            </a:r>
            <a:r>
              <a:rPr sz="1089" spc="-17" dirty="0">
                <a:solidFill>
                  <a:srgbClr val="FFFFFF"/>
                </a:solidFill>
                <a:latin typeface="Calibri"/>
                <a:cs typeface="Calibri"/>
              </a:rPr>
              <a:t> </a:t>
            </a:r>
            <a:r>
              <a:rPr sz="1089" spc="-3" dirty="0">
                <a:solidFill>
                  <a:srgbClr val="FFFFFF"/>
                </a:solidFill>
                <a:latin typeface="Calibri"/>
                <a:cs typeface="Calibri"/>
              </a:rPr>
              <a:t>des </a:t>
            </a:r>
            <a:r>
              <a:rPr sz="1089" spc="-238" dirty="0">
                <a:solidFill>
                  <a:srgbClr val="FFFFFF"/>
                </a:solidFill>
                <a:latin typeface="Calibri"/>
                <a:cs typeface="Calibri"/>
              </a:rPr>
              <a:t> </a:t>
            </a:r>
            <a:r>
              <a:rPr sz="1089" spc="-7" dirty="0">
                <a:solidFill>
                  <a:srgbClr val="FFFFFF"/>
                </a:solidFill>
                <a:latin typeface="Calibri"/>
                <a:cs typeface="Calibri"/>
              </a:rPr>
              <a:t>établissements</a:t>
            </a:r>
            <a:endParaRPr sz="1089" dirty="0">
              <a:latin typeface="Calibri"/>
              <a:cs typeface="Calibri"/>
            </a:endParaRPr>
          </a:p>
        </p:txBody>
      </p:sp>
      <p:pic>
        <p:nvPicPr>
          <p:cNvPr id="5" name="object 5"/>
          <p:cNvPicPr/>
          <p:nvPr/>
        </p:nvPicPr>
        <p:blipFill>
          <a:blip r:embed="rId2" cstate="print"/>
          <a:stretch>
            <a:fillRect/>
          </a:stretch>
        </p:blipFill>
        <p:spPr>
          <a:xfrm>
            <a:off x="4026822" y="1491389"/>
            <a:ext cx="4232048" cy="2574073"/>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200C3E0E-5EB5-483F-A341-657EA2DFF515}"/>
              </a:ext>
            </a:extLst>
          </p:cNvPr>
          <p:cNvSpPr>
            <a:spLocks noGrp="1"/>
          </p:cNvSpPr>
          <p:nvPr>
            <p:ph type="title"/>
          </p:nvPr>
        </p:nvSpPr>
        <p:spPr/>
        <p:txBody>
          <a:bodyPr/>
          <a:lstStyle/>
          <a:p>
            <a:r>
              <a:rPr lang="fr-FR" dirty="0"/>
              <a:t>A propos de vous…</a:t>
            </a:r>
          </a:p>
        </p:txBody>
      </p:sp>
      <p:graphicFrame>
        <p:nvGraphicFramePr>
          <p:cNvPr id="5" name="Graphique 4">
            <a:extLst>
              <a:ext uri="{FF2B5EF4-FFF2-40B4-BE49-F238E27FC236}">
                <a16:creationId xmlns:a16="http://schemas.microsoft.com/office/drawing/2014/main" id="{83DB7DC3-E200-485B-94CE-B63E5A0CFC34}"/>
              </a:ext>
            </a:extLst>
          </p:cNvPr>
          <p:cNvGraphicFramePr/>
          <p:nvPr>
            <p:extLst>
              <p:ext uri="{D42A27DB-BD31-4B8C-83A1-F6EECF244321}">
                <p14:modId xmlns:p14="http://schemas.microsoft.com/office/powerpoint/2010/main" val="3278687016"/>
              </p:ext>
            </p:extLst>
          </p:nvPr>
        </p:nvGraphicFramePr>
        <p:xfrm>
          <a:off x="531743" y="725558"/>
          <a:ext cx="8000999" cy="405516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545832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200C3E0E-5EB5-483F-A341-657EA2DFF515}"/>
              </a:ext>
            </a:extLst>
          </p:cNvPr>
          <p:cNvSpPr>
            <a:spLocks noGrp="1"/>
          </p:cNvSpPr>
          <p:nvPr>
            <p:ph type="title"/>
          </p:nvPr>
        </p:nvSpPr>
        <p:spPr/>
        <p:txBody>
          <a:bodyPr/>
          <a:lstStyle/>
          <a:p>
            <a:r>
              <a:rPr lang="fr-FR" dirty="0"/>
              <a:t>A propos de vous…</a:t>
            </a:r>
          </a:p>
        </p:txBody>
      </p:sp>
      <p:graphicFrame>
        <p:nvGraphicFramePr>
          <p:cNvPr id="4" name="Graphique 3">
            <a:extLst>
              <a:ext uri="{FF2B5EF4-FFF2-40B4-BE49-F238E27FC236}">
                <a16:creationId xmlns:a16="http://schemas.microsoft.com/office/drawing/2014/main" id="{29FDF500-387F-44E7-986C-D77BCC9A6D50}"/>
              </a:ext>
            </a:extLst>
          </p:cNvPr>
          <p:cNvGraphicFramePr/>
          <p:nvPr>
            <p:extLst>
              <p:ext uri="{D42A27DB-BD31-4B8C-83A1-F6EECF244321}">
                <p14:modId xmlns:p14="http://schemas.microsoft.com/office/powerpoint/2010/main" val="1193650841"/>
              </p:ext>
            </p:extLst>
          </p:nvPr>
        </p:nvGraphicFramePr>
        <p:xfrm>
          <a:off x="566531" y="785191"/>
          <a:ext cx="8040756" cy="406510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7038735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200C3E0E-5EB5-483F-A341-657EA2DFF515}"/>
              </a:ext>
            </a:extLst>
          </p:cNvPr>
          <p:cNvSpPr>
            <a:spLocks noGrp="1"/>
          </p:cNvSpPr>
          <p:nvPr>
            <p:ph type="title"/>
          </p:nvPr>
        </p:nvSpPr>
        <p:spPr/>
        <p:txBody>
          <a:bodyPr/>
          <a:lstStyle/>
          <a:p>
            <a:r>
              <a:rPr lang="fr-FR" dirty="0"/>
              <a:t>A propos de vous…</a:t>
            </a:r>
          </a:p>
        </p:txBody>
      </p:sp>
      <p:graphicFrame>
        <p:nvGraphicFramePr>
          <p:cNvPr id="5" name="Graphique 4">
            <a:extLst>
              <a:ext uri="{FF2B5EF4-FFF2-40B4-BE49-F238E27FC236}">
                <a16:creationId xmlns:a16="http://schemas.microsoft.com/office/drawing/2014/main" id="{4978BC90-A5A7-4F5A-BD7D-16C5EAE8DB11}"/>
              </a:ext>
            </a:extLst>
          </p:cNvPr>
          <p:cNvGraphicFramePr/>
          <p:nvPr>
            <p:extLst>
              <p:ext uri="{D42A27DB-BD31-4B8C-83A1-F6EECF244321}">
                <p14:modId xmlns:p14="http://schemas.microsoft.com/office/powerpoint/2010/main" val="1233210271"/>
              </p:ext>
            </p:extLst>
          </p:nvPr>
        </p:nvGraphicFramePr>
        <p:xfrm>
          <a:off x="452230" y="755374"/>
          <a:ext cx="8239539" cy="404025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954919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6B07E21-055D-4669-8E98-8A9520C4CE19}"/>
              </a:ext>
            </a:extLst>
          </p:cNvPr>
          <p:cNvSpPr>
            <a:spLocks noGrp="1"/>
          </p:cNvSpPr>
          <p:nvPr>
            <p:ph type="title"/>
          </p:nvPr>
        </p:nvSpPr>
        <p:spPr/>
        <p:txBody>
          <a:bodyPr/>
          <a:lstStyle/>
          <a:p>
            <a:r>
              <a:rPr lang="fr-FR" dirty="0" err="1"/>
              <a:t>Wooclap</a:t>
            </a:r>
            <a:endParaRPr lang="fr-FR" dirty="0"/>
          </a:p>
        </p:txBody>
      </p:sp>
      <p:pic>
        <p:nvPicPr>
          <p:cNvPr id="4" name="Image 3">
            <a:extLst>
              <a:ext uri="{FF2B5EF4-FFF2-40B4-BE49-F238E27FC236}">
                <a16:creationId xmlns:a16="http://schemas.microsoft.com/office/drawing/2014/main" id="{7E03BFA6-E82C-403A-AF21-AFFA9B379E55}"/>
              </a:ext>
            </a:extLst>
          </p:cNvPr>
          <p:cNvPicPr>
            <a:picLocks noChangeAspect="1"/>
          </p:cNvPicPr>
          <p:nvPr/>
        </p:nvPicPr>
        <p:blipFill>
          <a:blip r:embed="rId2"/>
          <a:stretch>
            <a:fillRect/>
          </a:stretch>
        </p:blipFill>
        <p:spPr>
          <a:xfrm>
            <a:off x="449036" y="832757"/>
            <a:ext cx="3886200" cy="3886200"/>
          </a:xfrm>
          <a:prstGeom prst="rect">
            <a:avLst/>
          </a:prstGeom>
        </p:spPr>
      </p:pic>
      <p:sp>
        <p:nvSpPr>
          <p:cNvPr id="5" name="ZoneTexte 4">
            <a:extLst>
              <a:ext uri="{FF2B5EF4-FFF2-40B4-BE49-F238E27FC236}">
                <a16:creationId xmlns:a16="http://schemas.microsoft.com/office/drawing/2014/main" id="{0C111517-6716-430B-B84F-AC3FA40BBCC9}"/>
              </a:ext>
            </a:extLst>
          </p:cNvPr>
          <p:cNvSpPr txBox="1"/>
          <p:nvPr/>
        </p:nvSpPr>
        <p:spPr>
          <a:xfrm>
            <a:off x="4751614" y="2376946"/>
            <a:ext cx="3943350" cy="1077218"/>
          </a:xfrm>
          <a:prstGeom prst="rect">
            <a:avLst/>
          </a:prstGeom>
          <a:noFill/>
        </p:spPr>
        <p:txBody>
          <a:bodyPr wrap="square" rtlCol="0">
            <a:spAutoFit/>
          </a:bodyPr>
          <a:lstStyle/>
          <a:p>
            <a:pPr algn="ctr"/>
            <a:r>
              <a:rPr lang="fr-FR" sz="1600" dirty="0">
                <a:solidFill>
                  <a:schemeClr val="accent1"/>
                </a:solidFill>
                <a:latin typeface="Public Sans" pitchFamily="2" charset="0"/>
              </a:rPr>
              <a:t>Pour participer, flashez ce QR code ou connectez-vous sur :</a:t>
            </a:r>
          </a:p>
          <a:p>
            <a:endParaRPr lang="fr-FR" sz="1600" dirty="0">
              <a:solidFill>
                <a:schemeClr val="accent1"/>
              </a:solidFill>
              <a:latin typeface="Public Sans" pitchFamily="2" charset="0"/>
            </a:endParaRPr>
          </a:p>
          <a:p>
            <a:pPr algn="ctr"/>
            <a:r>
              <a:rPr lang="fr-FR" sz="1600" b="1" dirty="0">
                <a:solidFill>
                  <a:schemeClr val="accent1"/>
                </a:solidFill>
                <a:latin typeface="Public Sans" pitchFamily="2" charset="0"/>
                <a:hlinkClick r:id="rId3">
                  <a:extLst>
                    <a:ext uri="{A12FA001-AC4F-418D-AE19-62706E023703}">
                      <ahyp:hlinkClr xmlns:ahyp="http://schemas.microsoft.com/office/drawing/2018/hyperlinkcolor" val="tx"/>
                    </a:ext>
                  </a:extLst>
                </a:hlinkClick>
              </a:rPr>
              <a:t>https://app.wooclap.com/PORTAPC</a:t>
            </a:r>
            <a:endParaRPr lang="fr-FR" sz="1600" b="1" dirty="0">
              <a:solidFill>
                <a:schemeClr val="accent1"/>
              </a:solidFill>
              <a:latin typeface="Public Sans" pitchFamily="2" charset="0"/>
            </a:endParaRPr>
          </a:p>
        </p:txBody>
      </p:sp>
    </p:spTree>
    <p:extLst>
      <p:ext uri="{BB962C8B-B14F-4D97-AF65-F5344CB8AC3E}">
        <p14:creationId xmlns:p14="http://schemas.microsoft.com/office/powerpoint/2010/main" val="1075188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5"/>
          <p:cNvSpPr txBox="1">
            <a:spLocks noGrp="1"/>
          </p:cNvSpPr>
          <p:nvPr>
            <p:ph type="title"/>
          </p:nvPr>
        </p:nvSpPr>
        <p:spPr>
          <a:xfrm>
            <a:off x="2300547" y="117981"/>
            <a:ext cx="6707332" cy="994172"/>
          </a:xfrm>
          <a:prstGeom prst="rect">
            <a:avLst/>
          </a:prstGeom>
          <a:noFill/>
          <a:ln>
            <a:noFill/>
          </a:ln>
        </p:spPr>
        <p:txBody>
          <a:bodyPr spcFirstLastPara="1" wrap="square" lIns="91425" tIns="45700" rIns="91425" bIns="45700" anchor="t" anchorCtr="0">
            <a:normAutofit/>
          </a:bodyPr>
          <a:lstStyle/>
          <a:p>
            <a:pPr marL="0" lvl="0" indent="0" algn="r" rtl="0">
              <a:lnSpc>
                <a:spcPct val="90000"/>
              </a:lnSpc>
              <a:spcBef>
                <a:spcPts val="0"/>
              </a:spcBef>
              <a:spcAft>
                <a:spcPts val="0"/>
              </a:spcAft>
              <a:buClr>
                <a:srgbClr val="3D687A"/>
              </a:buClr>
              <a:buSzPts val="2800"/>
              <a:buFont typeface="Public Sans"/>
              <a:buNone/>
            </a:pPr>
            <a:r>
              <a:rPr lang="fr-FR" sz="2800"/>
              <a:t>Qu’est-ce qu’une compétence ?</a:t>
            </a:r>
            <a:endParaRPr/>
          </a:p>
        </p:txBody>
      </p:sp>
      <p:sp>
        <p:nvSpPr>
          <p:cNvPr id="231" name="Google Shape;231;p5"/>
          <p:cNvSpPr txBox="1">
            <a:spLocks noGrp="1"/>
          </p:cNvSpPr>
          <p:nvPr>
            <p:ph type="body" idx="1"/>
          </p:nvPr>
        </p:nvSpPr>
        <p:spPr>
          <a:xfrm>
            <a:off x="137161" y="1219200"/>
            <a:ext cx="8870718" cy="3637512"/>
          </a:xfrm>
          <a:prstGeom prst="rect">
            <a:avLst/>
          </a:prstGeom>
          <a:noFill/>
          <a:ln>
            <a:noFill/>
          </a:ln>
        </p:spPr>
        <p:txBody>
          <a:bodyPr spcFirstLastPara="1" wrap="square" lIns="91425" tIns="45700" rIns="91425" bIns="45700" anchor="t" anchorCtr="0">
            <a:normAutofit fontScale="70000" lnSpcReduction="20000"/>
          </a:bodyPr>
          <a:lstStyle/>
          <a:p>
            <a:pPr marL="0" lvl="0" indent="0" algn="just" rtl="0">
              <a:lnSpc>
                <a:spcPct val="90000"/>
              </a:lnSpc>
              <a:spcBef>
                <a:spcPts val="0"/>
              </a:spcBef>
              <a:spcAft>
                <a:spcPts val="0"/>
              </a:spcAft>
              <a:buClr>
                <a:srgbClr val="3D687A"/>
              </a:buClr>
              <a:buSzPct val="100000"/>
              <a:buNone/>
            </a:pPr>
            <a:r>
              <a:rPr lang="fr-FR" sz="1600" b="1" dirty="0"/>
              <a:t>Le Boterf (1984)</a:t>
            </a:r>
            <a:endParaRPr dirty="0"/>
          </a:p>
          <a:p>
            <a:pPr marL="0" lvl="0" indent="0" algn="just" rtl="0">
              <a:lnSpc>
                <a:spcPct val="90000"/>
              </a:lnSpc>
              <a:spcBef>
                <a:spcPts val="750"/>
              </a:spcBef>
              <a:spcAft>
                <a:spcPts val="0"/>
              </a:spcAft>
              <a:buClr>
                <a:srgbClr val="3D687A"/>
              </a:buClr>
              <a:buSzPct val="100000"/>
              <a:buNone/>
            </a:pPr>
            <a:r>
              <a:rPr lang="fr-FR" sz="1600" dirty="0"/>
              <a:t>« Savoir agir avec compétence dans une situation […] c’est savoir :</a:t>
            </a:r>
            <a:endParaRPr dirty="0"/>
          </a:p>
          <a:p>
            <a:pPr marL="171450" lvl="0" indent="-171450" algn="just" rtl="0">
              <a:lnSpc>
                <a:spcPct val="90000"/>
              </a:lnSpc>
              <a:spcBef>
                <a:spcPts val="750"/>
              </a:spcBef>
              <a:spcAft>
                <a:spcPts val="0"/>
              </a:spcAft>
              <a:buClr>
                <a:srgbClr val="3D687A"/>
              </a:buClr>
              <a:buSzPct val="100000"/>
              <a:buChar char="•"/>
            </a:pPr>
            <a:r>
              <a:rPr lang="fr-FR" sz="1600" dirty="0"/>
              <a:t>Mettre en œuvre une pratique professionnelle pertinente dans une situation donnée,</a:t>
            </a:r>
            <a:endParaRPr dirty="0"/>
          </a:p>
          <a:p>
            <a:pPr marL="171450" lvl="0" indent="-171450" algn="just" rtl="0">
              <a:lnSpc>
                <a:spcPct val="90000"/>
              </a:lnSpc>
              <a:spcBef>
                <a:spcPts val="750"/>
              </a:spcBef>
              <a:spcAft>
                <a:spcPts val="0"/>
              </a:spcAft>
              <a:buClr>
                <a:srgbClr val="3D687A"/>
              </a:buClr>
              <a:buSzPct val="100000"/>
              <a:buChar char="•"/>
            </a:pPr>
            <a:r>
              <a:rPr lang="fr-FR" sz="1600" dirty="0"/>
              <a:t>Tout en mobilisant une combinatoire appropriée de ressources,</a:t>
            </a:r>
            <a:endParaRPr dirty="0"/>
          </a:p>
          <a:p>
            <a:pPr marL="171450" lvl="0" indent="-171450" algn="just" rtl="0">
              <a:lnSpc>
                <a:spcPct val="90000"/>
              </a:lnSpc>
              <a:spcBef>
                <a:spcPts val="750"/>
              </a:spcBef>
              <a:spcAft>
                <a:spcPts val="0"/>
              </a:spcAft>
              <a:buClr>
                <a:srgbClr val="3D687A"/>
              </a:buClr>
              <a:buSzPct val="100000"/>
              <a:buChar char="•"/>
            </a:pPr>
            <a:r>
              <a:rPr lang="fr-FR" sz="1600" dirty="0"/>
              <a:t>Afin d’obtenir des résultats escomptés,</a:t>
            </a:r>
            <a:endParaRPr dirty="0"/>
          </a:p>
          <a:p>
            <a:pPr marL="171450" lvl="0" indent="-171450" algn="just" rtl="0">
              <a:lnSpc>
                <a:spcPct val="90000"/>
              </a:lnSpc>
              <a:spcBef>
                <a:spcPts val="750"/>
              </a:spcBef>
              <a:spcAft>
                <a:spcPts val="0"/>
              </a:spcAft>
              <a:buClr>
                <a:srgbClr val="3D687A"/>
              </a:buClr>
              <a:buSzPct val="100000"/>
              <a:buChar char="•"/>
            </a:pPr>
            <a:r>
              <a:rPr lang="fr-FR" sz="1600" dirty="0"/>
              <a:t>Et en étant capable de prendre un recul critique tant sur sa pratique que sur ses ressources de façon à les améliorer et de les transférer dans une autre situations »</a:t>
            </a:r>
            <a:endParaRPr dirty="0"/>
          </a:p>
          <a:p>
            <a:pPr marL="0" lvl="0" indent="0" algn="just" rtl="0">
              <a:lnSpc>
                <a:spcPct val="90000"/>
              </a:lnSpc>
              <a:spcBef>
                <a:spcPts val="750"/>
              </a:spcBef>
              <a:spcAft>
                <a:spcPts val="0"/>
              </a:spcAft>
              <a:buClr>
                <a:srgbClr val="3D687A"/>
              </a:buClr>
              <a:buSzPct val="100000"/>
              <a:buNone/>
            </a:pPr>
            <a:endParaRPr sz="1600" dirty="0"/>
          </a:p>
          <a:p>
            <a:pPr marL="0" lvl="0" indent="0" algn="just" rtl="0">
              <a:lnSpc>
                <a:spcPct val="90000"/>
              </a:lnSpc>
              <a:spcBef>
                <a:spcPts val="750"/>
              </a:spcBef>
              <a:spcAft>
                <a:spcPts val="0"/>
              </a:spcAft>
              <a:buClr>
                <a:srgbClr val="3D687A"/>
              </a:buClr>
              <a:buSzPct val="100000"/>
              <a:buNone/>
            </a:pPr>
            <a:r>
              <a:rPr lang="fr-FR" sz="1600" b="1" dirty="0"/>
              <a:t>Le Boterf (1998)</a:t>
            </a:r>
            <a:endParaRPr dirty="0"/>
          </a:p>
          <a:p>
            <a:pPr marL="0" lvl="0" indent="0" algn="just" rtl="0">
              <a:lnSpc>
                <a:spcPct val="90000"/>
              </a:lnSpc>
              <a:spcBef>
                <a:spcPts val="750"/>
              </a:spcBef>
              <a:spcAft>
                <a:spcPts val="0"/>
              </a:spcAft>
              <a:buClr>
                <a:srgbClr val="3D687A"/>
              </a:buClr>
              <a:buSzPct val="100000"/>
              <a:buNone/>
            </a:pPr>
            <a:r>
              <a:rPr lang="fr-FR" sz="1600" b="1" dirty="0"/>
              <a:t>« Être compétent c’est agir avec compétence et être conscient de la démarche empruntée »</a:t>
            </a:r>
            <a:endParaRPr sz="1600" dirty="0">
              <a:solidFill>
                <a:srgbClr val="000000"/>
              </a:solidFill>
            </a:endParaRPr>
          </a:p>
          <a:p>
            <a:pPr marL="0" lvl="0" indent="0" algn="just" rtl="0">
              <a:lnSpc>
                <a:spcPct val="90000"/>
              </a:lnSpc>
              <a:spcBef>
                <a:spcPts val="750"/>
              </a:spcBef>
              <a:spcAft>
                <a:spcPts val="0"/>
              </a:spcAft>
              <a:buClr>
                <a:srgbClr val="3D687A"/>
              </a:buClr>
              <a:buSzPct val="100000"/>
              <a:buNone/>
            </a:pPr>
            <a:endParaRPr sz="1600" dirty="0"/>
          </a:p>
          <a:p>
            <a:pPr marL="0" lvl="0" indent="0" algn="just" rtl="0">
              <a:lnSpc>
                <a:spcPct val="90000"/>
              </a:lnSpc>
              <a:spcBef>
                <a:spcPts val="750"/>
              </a:spcBef>
              <a:spcAft>
                <a:spcPts val="0"/>
              </a:spcAft>
              <a:buClr>
                <a:srgbClr val="EA4E1B"/>
              </a:buClr>
              <a:buSzPct val="100000"/>
              <a:buNone/>
            </a:pPr>
            <a:r>
              <a:rPr lang="fr-FR" sz="1600" b="1" dirty="0">
                <a:solidFill>
                  <a:srgbClr val="EA4E1B"/>
                </a:solidFill>
              </a:rPr>
              <a:t>Tardif (2006)</a:t>
            </a:r>
            <a:endParaRPr dirty="0"/>
          </a:p>
          <a:p>
            <a:pPr marL="0" lvl="0" indent="0" algn="just" rtl="0">
              <a:lnSpc>
                <a:spcPct val="90000"/>
              </a:lnSpc>
              <a:spcBef>
                <a:spcPts val="750"/>
              </a:spcBef>
              <a:spcAft>
                <a:spcPts val="0"/>
              </a:spcAft>
              <a:buClr>
                <a:srgbClr val="EA4E1B"/>
              </a:buClr>
              <a:buSzPct val="100000"/>
              <a:buNone/>
            </a:pPr>
            <a:r>
              <a:rPr lang="fr-FR" sz="1600" dirty="0">
                <a:solidFill>
                  <a:srgbClr val="EA4E1B"/>
                </a:solidFill>
              </a:rPr>
              <a:t>« Un savoir agir complexe prenant appui sur la mobilisation et la combinaison efficace de ressources internes (savoirs, savoir-faire, savoir-être) et externes (outils, documents, experts) à l’intérieur d’une famille de situations »</a:t>
            </a:r>
            <a:endParaRPr dirty="0"/>
          </a:p>
          <a:p>
            <a:pPr marL="0" lvl="0" indent="0" algn="just" rtl="0">
              <a:lnSpc>
                <a:spcPct val="90000"/>
              </a:lnSpc>
              <a:spcBef>
                <a:spcPts val="750"/>
              </a:spcBef>
              <a:spcAft>
                <a:spcPts val="0"/>
              </a:spcAft>
              <a:buClr>
                <a:srgbClr val="3D687A"/>
              </a:buClr>
              <a:buSzPct val="100000"/>
              <a:buNone/>
            </a:pPr>
            <a:endParaRPr sz="1600" b="1" dirty="0"/>
          </a:p>
          <a:p>
            <a:pPr marL="0" lvl="0" indent="0" algn="just" rtl="0">
              <a:lnSpc>
                <a:spcPct val="90000"/>
              </a:lnSpc>
              <a:spcBef>
                <a:spcPts val="750"/>
              </a:spcBef>
              <a:spcAft>
                <a:spcPts val="0"/>
              </a:spcAft>
              <a:buClr>
                <a:srgbClr val="3D687A"/>
              </a:buClr>
              <a:buSzPct val="100000"/>
              <a:buNone/>
            </a:pPr>
            <a:r>
              <a:rPr lang="fr-FR" sz="1600" b="1" dirty="0" err="1"/>
              <a:t>Coulet</a:t>
            </a:r>
            <a:r>
              <a:rPr lang="fr-FR" sz="1600" b="1" dirty="0"/>
              <a:t> (2010)</a:t>
            </a:r>
            <a:endParaRPr dirty="0"/>
          </a:p>
          <a:p>
            <a:pPr marL="0" lvl="0" indent="0" algn="just" rtl="0">
              <a:lnSpc>
                <a:spcPct val="90000"/>
              </a:lnSpc>
              <a:spcBef>
                <a:spcPts val="750"/>
              </a:spcBef>
              <a:spcAft>
                <a:spcPts val="0"/>
              </a:spcAft>
              <a:buClr>
                <a:srgbClr val="3D687A"/>
              </a:buClr>
              <a:buSzPct val="100000"/>
              <a:buNone/>
            </a:pPr>
            <a:r>
              <a:rPr lang="fr-FR" sz="1600" dirty="0"/>
              <a:t>« Organisation dynamique de l’activité, mobilisée et régulée par un sujet pour faire face à une tâche donnée, dans une situation déterminée »</a:t>
            </a: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DDED4C47-78A9-4B43-A702-1E32B0DAB33E}"/>
              </a:ext>
            </a:extLst>
          </p:cNvPr>
          <p:cNvSpPr>
            <a:spLocks noGrp="1"/>
          </p:cNvSpPr>
          <p:nvPr>
            <p:ph type="body" idx="1"/>
          </p:nvPr>
        </p:nvSpPr>
        <p:spPr>
          <a:xfrm>
            <a:off x="155173" y="1111553"/>
            <a:ext cx="3868340" cy="617934"/>
          </a:xfrm>
        </p:spPr>
        <p:txBody>
          <a:bodyPr/>
          <a:lstStyle/>
          <a:p>
            <a:r>
              <a:rPr lang="fr-FR" dirty="0"/>
              <a:t>QUELQUES CONSTATS</a:t>
            </a:r>
          </a:p>
        </p:txBody>
      </p:sp>
      <p:sp>
        <p:nvSpPr>
          <p:cNvPr id="5" name="Espace réservé du texte 4">
            <a:extLst>
              <a:ext uri="{FF2B5EF4-FFF2-40B4-BE49-F238E27FC236}">
                <a16:creationId xmlns:a16="http://schemas.microsoft.com/office/drawing/2014/main" id="{24E88E54-13AB-40DE-AF35-D096926CF1B5}"/>
              </a:ext>
            </a:extLst>
          </p:cNvPr>
          <p:cNvSpPr>
            <a:spLocks noGrp="1"/>
          </p:cNvSpPr>
          <p:nvPr>
            <p:ph type="body" idx="2"/>
          </p:nvPr>
        </p:nvSpPr>
        <p:spPr>
          <a:xfrm>
            <a:off x="155173" y="1729487"/>
            <a:ext cx="3790149" cy="3013186"/>
          </a:xfrm>
        </p:spPr>
        <p:txBody>
          <a:bodyPr>
            <a:normAutofit fontScale="85000" lnSpcReduction="20000"/>
          </a:bodyPr>
          <a:lstStyle/>
          <a:p>
            <a:r>
              <a:rPr lang="fr-FR" sz="1600" dirty="0"/>
              <a:t>Des apprentissages principalement théoriques et « disciplinaires »</a:t>
            </a:r>
          </a:p>
          <a:p>
            <a:pPr marL="114300" indent="0">
              <a:buNone/>
            </a:pPr>
            <a:endParaRPr lang="fr-FR" sz="1600" dirty="0"/>
          </a:p>
          <a:p>
            <a:r>
              <a:rPr lang="fr-FR" sz="1600" dirty="0"/>
              <a:t>Un faible développement des compétences relatives à la résolution de problèmes complexes et présentant des enjeux éthiques</a:t>
            </a:r>
          </a:p>
          <a:p>
            <a:pPr marL="114300" indent="0">
              <a:buNone/>
            </a:pPr>
            <a:endParaRPr lang="fr-FR" sz="1600" dirty="0"/>
          </a:p>
          <a:p>
            <a:r>
              <a:rPr lang="fr-FR" sz="1600" dirty="0"/>
              <a:t>Un bas niveau de motivation et d’engagement</a:t>
            </a:r>
          </a:p>
          <a:p>
            <a:pPr marL="114300" indent="0">
              <a:buNone/>
            </a:pPr>
            <a:endParaRPr lang="fr-FR" sz="1600" dirty="0"/>
          </a:p>
          <a:p>
            <a:r>
              <a:rPr lang="fr-FR" sz="1600" dirty="0"/>
              <a:t>Une attribution limitée de sens aux apprentissages</a:t>
            </a:r>
            <a:endParaRPr lang="fr-FR" dirty="0"/>
          </a:p>
          <a:p>
            <a:endParaRPr lang="fr-FR" dirty="0"/>
          </a:p>
          <a:p>
            <a:endParaRPr lang="fr-FR" dirty="0"/>
          </a:p>
          <a:p>
            <a:endParaRPr lang="fr-FR" dirty="0"/>
          </a:p>
          <a:p>
            <a:endParaRPr lang="fr-FR" dirty="0"/>
          </a:p>
          <a:p>
            <a:endParaRPr lang="fr-FR" dirty="0"/>
          </a:p>
        </p:txBody>
      </p:sp>
      <p:sp>
        <p:nvSpPr>
          <p:cNvPr id="6" name="Espace réservé du texte 5">
            <a:extLst>
              <a:ext uri="{FF2B5EF4-FFF2-40B4-BE49-F238E27FC236}">
                <a16:creationId xmlns:a16="http://schemas.microsoft.com/office/drawing/2014/main" id="{413D8A45-CB95-476E-A85D-3AF53E8B168D}"/>
              </a:ext>
            </a:extLst>
          </p:cNvPr>
          <p:cNvSpPr>
            <a:spLocks noGrp="1"/>
          </p:cNvSpPr>
          <p:nvPr>
            <p:ph type="body" idx="3"/>
          </p:nvPr>
        </p:nvSpPr>
        <p:spPr>
          <a:xfrm>
            <a:off x="5120488" y="1111553"/>
            <a:ext cx="3887391" cy="617934"/>
          </a:xfrm>
        </p:spPr>
        <p:txBody>
          <a:bodyPr/>
          <a:lstStyle/>
          <a:p>
            <a:r>
              <a:rPr lang="fr-FR" dirty="0"/>
              <a:t>APPORTS DE L’APC</a:t>
            </a:r>
          </a:p>
        </p:txBody>
      </p:sp>
      <p:sp>
        <p:nvSpPr>
          <p:cNvPr id="7" name="Espace réservé du texte 6">
            <a:extLst>
              <a:ext uri="{FF2B5EF4-FFF2-40B4-BE49-F238E27FC236}">
                <a16:creationId xmlns:a16="http://schemas.microsoft.com/office/drawing/2014/main" id="{292E3B0C-C4F0-4A1C-965F-33EDB72F8439}"/>
              </a:ext>
            </a:extLst>
          </p:cNvPr>
          <p:cNvSpPr>
            <a:spLocks noGrp="1"/>
          </p:cNvSpPr>
          <p:nvPr>
            <p:ph type="body" idx="4"/>
          </p:nvPr>
        </p:nvSpPr>
        <p:spPr>
          <a:xfrm>
            <a:off x="5198678" y="1729488"/>
            <a:ext cx="3809200" cy="3013185"/>
          </a:xfrm>
        </p:spPr>
        <p:txBody>
          <a:bodyPr>
            <a:normAutofit fontScale="92500" lnSpcReduction="20000"/>
          </a:bodyPr>
          <a:lstStyle/>
          <a:p>
            <a:r>
              <a:rPr lang="fr-FR" dirty="0"/>
              <a:t>Renforcer la cohérence et la lisibilité de la formation en lien avec le contexte professionnel</a:t>
            </a:r>
          </a:p>
          <a:p>
            <a:pPr marL="114300" indent="0">
              <a:buNone/>
            </a:pPr>
            <a:endParaRPr lang="fr-FR" dirty="0"/>
          </a:p>
          <a:p>
            <a:r>
              <a:rPr lang="fr-FR" dirty="0"/>
              <a:t>Placer l’apprenant en tant qu’acteur de son apprentissage</a:t>
            </a:r>
          </a:p>
          <a:p>
            <a:pPr marL="114300" indent="0">
              <a:buNone/>
            </a:pPr>
            <a:endParaRPr lang="fr-FR" dirty="0"/>
          </a:p>
          <a:p>
            <a:r>
              <a:rPr lang="fr-FR" dirty="0"/>
              <a:t>Favoriser la motivation des apprenants</a:t>
            </a:r>
          </a:p>
          <a:p>
            <a:pPr marL="114300" indent="0">
              <a:buNone/>
            </a:pPr>
            <a:endParaRPr lang="fr-FR" dirty="0"/>
          </a:p>
          <a:p>
            <a:r>
              <a:rPr lang="fr-FR" dirty="0"/>
              <a:t>Favoriser les apprentissages en profondeur </a:t>
            </a:r>
          </a:p>
        </p:txBody>
      </p:sp>
      <p:sp>
        <p:nvSpPr>
          <p:cNvPr id="3" name="Titre 2">
            <a:extLst>
              <a:ext uri="{FF2B5EF4-FFF2-40B4-BE49-F238E27FC236}">
                <a16:creationId xmlns:a16="http://schemas.microsoft.com/office/drawing/2014/main" id="{0C2BBEAD-B63C-4C94-8ACA-A0AE32F9CB1F}"/>
              </a:ext>
            </a:extLst>
          </p:cNvPr>
          <p:cNvSpPr>
            <a:spLocks noGrp="1"/>
          </p:cNvSpPr>
          <p:nvPr>
            <p:ph type="title"/>
          </p:nvPr>
        </p:nvSpPr>
        <p:spPr/>
        <p:txBody>
          <a:bodyPr/>
          <a:lstStyle/>
          <a:p>
            <a:r>
              <a:rPr lang="fr-FR" dirty="0"/>
              <a:t>Les intérêts recherchés avec l’APC</a:t>
            </a:r>
            <a:br>
              <a:rPr lang="fr-FR" dirty="0"/>
            </a:br>
            <a:r>
              <a:rPr lang="fr-FR" sz="1600" b="0" dirty="0"/>
              <a:t>D’après Jacques Tardif, 2015</a:t>
            </a:r>
            <a:endParaRPr lang="fr-FR" dirty="0"/>
          </a:p>
        </p:txBody>
      </p:sp>
      <p:sp>
        <p:nvSpPr>
          <p:cNvPr id="8" name="Google Shape;455;p19">
            <a:extLst>
              <a:ext uri="{FF2B5EF4-FFF2-40B4-BE49-F238E27FC236}">
                <a16:creationId xmlns:a16="http://schemas.microsoft.com/office/drawing/2014/main" id="{CC426406-3B93-448B-9038-CDF300598D10}"/>
              </a:ext>
            </a:extLst>
          </p:cNvPr>
          <p:cNvSpPr/>
          <p:nvPr/>
        </p:nvSpPr>
        <p:spPr>
          <a:xfrm rot="10800000">
            <a:off x="4101704" y="2571750"/>
            <a:ext cx="904614" cy="519940"/>
          </a:xfrm>
          <a:prstGeom prst="leftArrow">
            <a:avLst>
              <a:gd name="adj1" fmla="val 60000"/>
              <a:gd name="adj2" fmla="val 50000"/>
            </a:avLst>
          </a:prstGeom>
          <a:solidFill>
            <a:srgbClr val="E254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Rectangle 1">
            <a:extLst>
              <a:ext uri="{FF2B5EF4-FFF2-40B4-BE49-F238E27FC236}">
                <a16:creationId xmlns:a16="http://schemas.microsoft.com/office/drawing/2014/main" id="{33EDB466-7382-4F86-BDF9-E02CD5557034}"/>
              </a:ext>
            </a:extLst>
          </p:cNvPr>
          <p:cNvSpPr/>
          <p:nvPr/>
        </p:nvSpPr>
        <p:spPr>
          <a:xfrm>
            <a:off x="136122" y="920766"/>
            <a:ext cx="3809200" cy="382190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8">
            <a:extLst>
              <a:ext uri="{FF2B5EF4-FFF2-40B4-BE49-F238E27FC236}">
                <a16:creationId xmlns:a16="http://schemas.microsoft.com/office/drawing/2014/main" id="{0FB2B4E0-8AF1-4E91-B9E8-8BCBCBA0AF90}"/>
              </a:ext>
            </a:extLst>
          </p:cNvPr>
          <p:cNvSpPr/>
          <p:nvPr/>
        </p:nvSpPr>
        <p:spPr>
          <a:xfrm>
            <a:off x="5198679" y="920766"/>
            <a:ext cx="3809200" cy="382190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094177251"/>
      </p:ext>
    </p:extLst>
  </p:cSld>
  <p:clrMapOvr>
    <a:masterClrMapping/>
  </p:clrMapOvr>
</p:sld>
</file>

<file path=ppt/theme/theme1.xml><?xml version="1.0" encoding="utf-8"?>
<a:theme xmlns:a="http://schemas.openxmlformats.org/drawingml/2006/main" name="presentation_vierge">
  <a:themeElements>
    <a:clrScheme name="Personnalisé 1">
      <a:dk1>
        <a:srgbClr val="3E687A"/>
      </a:dk1>
      <a:lt1>
        <a:srgbClr val="FFFFFF"/>
      </a:lt1>
      <a:dk2>
        <a:srgbClr val="243D47"/>
      </a:dk2>
      <a:lt2>
        <a:srgbClr val="FFFFFF"/>
      </a:lt2>
      <a:accent1>
        <a:srgbClr val="3E687A"/>
      </a:accent1>
      <a:accent2>
        <a:srgbClr val="ED7D31"/>
      </a:accent2>
      <a:accent3>
        <a:srgbClr val="A5A5A5"/>
      </a:accent3>
      <a:accent4>
        <a:srgbClr val="FFC000"/>
      </a:accent4>
      <a:accent5>
        <a:srgbClr val="5B9BD5"/>
      </a:accent5>
      <a:accent6>
        <a:srgbClr val="70AD47"/>
      </a:accent6>
      <a:hlink>
        <a:srgbClr val="E94E1B"/>
      </a:hlink>
      <a:folHlink>
        <a:srgbClr val="72BFE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LCeR">
      <a:dk1>
        <a:srgbClr val="3E687A"/>
      </a:dk1>
      <a:lt1>
        <a:srgbClr val="FFFFFF"/>
      </a:lt1>
      <a:dk2>
        <a:srgbClr val="3E687A"/>
      </a:dk2>
      <a:lt2>
        <a:srgbClr val="FFFFFF"/>
      </a:lt2>
      <a:accent1>
        <a:srgbClr val="3E687A"/>
      </a:accent1>
      <a:accent2>
        <a:srgbClr val="4B7E94"/>
      </a:accent2>
      <a:accent3>
        <a:srgbClr val="5E90A7"/>
      </a:accent3>
      <a:accent4>
        <a:srgbClr val="7FB2CA"/>
      </a:accent4>
      <a:accent5>
        <a:srgbClr val="A2D6EE"/>
      </a:accent5>
      <a:accent6>
        <a:srgbClr val="E94E1B"/>
      </a:accent6>
      <a:hlink>
        <a:srgbClr val="E94E1B"/>
      </a:hlink>
      <a:folHlink>
        <a:srgbClr val="FFC0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447</TotalTime>
  <Words>1369</Words>
  <Application>Microsoft Office PowerPoint</Application>
  <PresentationFormat>Affichage à l'écran (16:9)</PresentationFormat>
  <Paragraphs>190</Paragraphs>
  <Slides>27</Slides>
  <Notes>16</Notes>
  <HiddenSlides>0</HiddenSlides>
  <MMClips>0</MMClips>
  <ScaleCrop>false</ScaleCrop>
  <HeadingPairs>
    <vt:vector size="6" baseType="variant">
      <vt:variant>
        <vt:lpstr>Polices utilisées</vt:lpstr>
      </vt:variant>
      <vt:variant>
        <vt:i4>3</vt:i4>
      </vt:variant>
      <vt:variant>
        <vt:lpstr>Thème</vt:lpstr>
      </vt:variant>
      <vt:variant>
        <vt:i4>2</vt:i4>
      </vt:variant>
      <vt:variant>
        <vt:lpstr>Titres des diapositives</vt:lpstr>
      </vt:variant>
      <vt:variant>
        <vt:i4>27</vt:i4>
      </vt:variant>
    </vt:vector>
  </HeadingPairs>
  <TitlesOfParts>
    <vt:vector size="32" baseType="lpstr">
      <vt:lpstr>Calibri</vt:lpstr>
      <vt:lpstr>Arial</vt:lpstr>
      <vt:lpstr>Public Sans</vt:lpstr>
      <vt:lpstr>presentation_vierge</vt:lpstr>
      <vt:lpstr>Thème Office</vt:lpstr>
      <vt:lpstr>Les bases de la démarche APC et du Portfolio</vt:lpstr>
      <vt:lpstr>L’équipe pédagogique</vt:lpstr>
      <vt:lpstr>Le projet LCeR</vt:lpstr>
      <vt:lpstr>A propos de vous…</vt:lpstr>
      <vt:lpstr>A propos de vous…</vt:lpstr>
      <vt:lpstr>A propos de vous…</vt:lpstr>
      <vt:lpstr>Wooclap</vt:lpstr>
      <vt:lpstr>Qu’est-ce qu’une compétence ?</vt:lpstr>
      <vt:lpstr>Les intérêts recherchés avec l’APC D’après Jacques Tardif, 2015</vt:lpstr>
      <vt:lpstr>Wooclap</vt:lpstr>
      <vt:lpstr>Une organisation de la SAÉ qui respecte le principe de l’alignement pédagogique Biggs, 1996</vt:lpstr>
      <vt:lpstr>Les points cardinaux d’une SAÉ</vt:lpstr>
      <vt:lpstr>Exemples de modalités de mise en œuvre de SAÉ D’après Prégent, Bernard &amp; Kozanitis, 2009</vt:lpstr>
      <vt:lpstr>Wooclap</vt:lpstr>
      <vt:lpstr>L’évaluation de la compétence</vt:lpstr>
      <vt:lpstr>Et les notes ?</vt:lpstr>
      <vt:lpstr>Wooclap</vt:lpstr>
      <vt:lpstr>Modalités d’évaluation de la compétence</vt:lpstr>
      <vt:lpstr>Les types de portfolios </vt:lpstr>
      <vt:lpstr>Portfolio Naccache et al., 2006; Tardif, 2006; Bélanger, 2009</vt:lpstr>
      <vt:lpstr>Preuve = faisceau de traces commentées Georges, Poumay et Tardif, 2014</vt:lpstr>
      <vt:lpstr>Atelier</vt:lpstr>
      <vt:lpstr>Les différents séminaires d’accompagnement</vt:lpstr>
      <vt:lpstr>Exemple</vt:lpstr>
      <vt:lpstr>Dispositif d’accompagnement</vt:lpstr>
      <vt:lpstr>Des questions ?</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L’Approche Par Compétences</dc:title>
  <dc:creator>Antoine Pelletier</dc:creator>
  <cp:lastModifiedBy>Amelie Wright</cp:lastModifiedBy>
  <cp:revision>40</cp:revision>
  <dcterms:created xsi:type="dcterms:W3CDTF">2020-08-04T08:03:12Z</dcterms:created>
  <dcterms:modified xsi:type="dcterms:W3CDTF">2023-12-08T11:08:53Z</dcterms:modified>
</cp:coreProperties>
</file>